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306" r:id="rId4"/>
    <p:sldId id="309" r:id="rId5"/>
    <p:sldId id="310" r:id="rId6"/>
    <p:sldId id="303" r:id="rId7"/>
    <p:sldId id="305" r:id="rId8"/>
    <p:sldId id="304" r:id="rId9"/>
    <p:sldId id="315" r:id="rId10"/>
    <p:sldId id="314" r:id="rId11"/>
    <p:sldId id="311" r:id="rId12"/>
    <p:sldId id="312" r:id="rId13"/>
    <p:sldId id="313" r:id="rId14"/>
    <p:sldId id="319" r:id="rId15"/>
    <p:sldId id="318" r:id="rId16"/>
    <p:sldId id="316" r:id="rId17"/>
  </p:sldIdLst>
  <p:sldSz cx="9144000" cy="5143500" type="screen16x9"/>
  <p:notesSz cx="6858000" cy="9144000"/>
  <p:embeddedFontLst>
    <p:embeddedFont>
      <p:font typeface="Catamaran Light" panose="020B0604020202020204" charset="0"/>
      <p:regular r:id="rId20"/>
      <p:bold r:id="rId21"/>
    </p:embeddedFont>
    <p:embeddedFont>
      <p:font typeface="Catamaran Medium" panose="020B0604020202020204" charset="0"/>
      <p:regular r:id="rId22"/>
      <p:bold r:id="rId23"/>
    </p:embeddedFont>
    <p:embeddedFont>
      <p:font typeface="Livvic" panose="020B0604020202020204" charset="0"/>
      <p:regular r:id="rId24"/>
      <p:bold r:id="rId25"/>
      <p:italic r:id="rId26"/>
      <p:boldItalic r:id="rId27"/>
    </p:embeddedFont>
    <p:embeddedFont>
      <p:font typeface="Livvic Light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34C"/>
    <a:srgbClr val="373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FB88B2-277A-4399-91CD-E3EA302CDB2A}" v="158" dt="2022-01-26T08:55:40.306"/>
    <p1510:client id="{651C47DC-B229-460C-91C8-AD211C60C8C6}" v="1191" dt="2022-01-25T21:21:38.140"/>
    <p1510:client id="{ECA069F6-D4C5-42DE-8302-A85254826216}" v="599" dt="2022-01-25T12:56:33.618"/>
  </p1510:revLst>
</p1510:revInfo>
</file>

<file path=ppt/tableStyles.xml><?xml version="1.0" encoding="utf-8"?>
<a:tblStyleLst xmlns:a="http://schemas.openxmlformats.org/drawingml/2006/main" def="{C240DF68-AFF4-4FDF-B43E-AF8A4F10C7C3}">
  <a:tblStyle styleId="{C240DF68-AFF4-4FDF-B43E-AF8A4F10C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5418" autoAdjust="0"/>
  </p:normalViewPr>
  <p:slideViewPr>
    <p:cSldViewPr snapToGrid="0">
      <p:cViewPr varScale="1">
        <p:scale>
          <a:sx n="147" d="100"/>
          <a:sy n="147" d="100"/>
        </p:scale>
        <p:origin x="76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EL RIO VELILLA" userId="bb18336d-ff95-4c34-a019-304126070e9d" providerId="ADAL" clId="{47FB88B2-277A-4399-91CD-E3EA302CDB2A}"/>
    <pc:docChg chg="undo custSel addSld delSld modSld">
      <pc:chgData name="DANIEL DEL RIO VELILLA" userId="bb18336d-ff95-4c34-a019-304126070e9d" providerId="ADAL" clId="{47FB88B2-277A-4399-91CD-E3EA302CDB2A}" dt="2022-01-26T08:55:40.306" v="221" actId="207"/>
      <pc:docMkLst>
        <pc:docMk/>
      </pc:docMkLst>
      <pc:sldChg chg="addSp modSp mod">
        <pc:chgData name="DANIEL DEL RIO VELILLA" userId="bb18336d-ff95-4c34-a019-304126070e9d" providerId="ADAL" clId="{47FB88B2-277A-4399-91CD-E3EA302CDB2A}" dt="2022-01-26T08:14:39.025" v="69" actId="1076"/>
        <pc:sldMkLst>
          <pc:docMk/>
          <pc:sldMk cId="0" sldId="256"/>
        </pc:sldMkLst>
        <pc:picChg chg="mod">
          <ac:chgData name="DANIEL DEL RIO VELILLA" userId="bb18336d-ff95-4c34-a019-304126070e9d" providerId="ADAL" clId="{47FB88B2-277A-4399-91CD-E3EA302CDB2A}" dt="2022-01-26T08:14:39.025" v="69" actId="1076"/>
          <ac:picMkLst>
            <pc:docMk/>
            <pc:sldMk cId="0" sldId="256"/>
            <ac:picMk id="4" creationId="{2BFD8C56-12A4-43D1-9A6F-20F200BA2310}"/>
          </ac:picMkLst>
        </pc:picChg>
        <pc:picChg chg="add mod">
          <ac:chgData name="DANIEL DEL RIO VELILLA" userId="bb18336d-ff95-4c34-a019-304126070e9d" providerId="ADAL" clId="{47FB88B2-277A-4399-91CD-E3EA302CDB2A}" dt="2022-01-26T08:14:36.025" v="68" actId="1076"/>
          <ac:picMkLst>
            <pc:docMk/>
            <pc:sldMk cId="0" sldId="256"/>
            <ac:picMk id="5" creationId="{05761293-B9FD-4F17-B2DD-658CA15D159C}"/>
          </ac:picMkLst>
        </pc:picChg>
      </pc:sldChg>
      <pc:sldChg chg="addSp modSp mod modAnim">
        <pc:chgData name="DANIEL DEL RIO VELILLA" userId="bb18336d-ff95-4c34-a019-304126070e9d" providerId="ADAL" clId="{47FB88B2-277A-4399-91CD-E3EA302CDB2A}" dt="2022-01-26T08:53:46.057" v="209" actId="1076"/>
        <pc:sldMkLst>
          <pc:docMk/>
          <pc:sldMk cId="0" sldId="262"/>
        </pc:sldMkLst>
        <pc:spChg chg="add mod">
          <ac:chgData name="DANIEL DEL RIO VELILLA" userId="bb18336d-ff95-4c34-a019-304126070e9d" providerId="ADAL" clId="{47FB88B2-277A-4399-91CD-E3EA302CDB2A}" dt="2022-01-25T22:59:22.457" v="17" actId="14100"/>
          <ac:spMkLst>
            <pc:docMk/>
            <pc:sldMk cId="0" sldId="262"/>
            <ac:spMk id="34" creationId="{73031725-3E22-4F98-B4CF-3C93EF61F578}"/>
          </ac:spMkLst>
        </pc:spChg>
        <pc:spChg chg="mod">
          <ac:chgData name="DANIEL DEL RIO VELILLA" userId="bb18336d-ff95-4c34-a019-304126070e9d" providerId="ADAL" clId="{47FB88B2-277A-4399-91CD-E3EA302CDB2A}" dt="2022-01-26T08:53:25.168" v="182" actId="20577"/>
          <ac:spMkLst>
            <pc:docMk/>
            <pc:sldMk cId="0" sldId="262"/>
            <ac:spMk id="68" creationId="{F8C05F4D-9DFF-4330-941A-28D20082EAE6}"/>
          </ac:spMkLst>
        </pc:spChg>
        <pc:spChg chg="mod">
          <ac:chgData name="DANIEL DEL RIO VELILLA" userId="bb18336d-ff95-4c34-a019-304126070e9d" providerId="ADAL" clId="{47FB88B2-277A-4399-91CD-E3EA302CDB2A}" dt="2022-01-26T08:53:46.057" v="209" actId="1076"/>
          <ac:spMkLst>
            <pc:docMk/>
            <pc:sldMk cId="0" sldId="262"/>
            <ac:spMk id="85" creationId="{00E8FFC5-7469-4CCD-BB81-D35A26351479}"/>
          </ac:spMkLst>
        </pc:spChg>
      </pc:sldChg>
      <pc:sldChg chg="del">
        <pc:chgData name="DANIEL DEL RIO VELILLA" userId="bb18336d-ff95-4c34-a019-304126070e9d" providerId="ADAL" clId="{47FB88B2-277A-4399-91CD-E3EA302CDB2A}" dt="2022-01-25T22:58:01.587" v="0" actId="47"/>
        <pc:sldMkLst>
          <pc:docMk/>
          <pc:sldMk cId="616600961" sldId="298"/>
        </pc:sldMkLst>
      </pc:sldChg>
      <pc:sldChg chg="addSp modSp mod modAnim">
        <pc:chgData name="DANIEL DEL RIO VELILLA" userId="bb18336d-ff95-4c34-a019-304126070e9d" providerId="ADAL" clId="{47FB88B2-277A-4399-91CD-E3EA302CDB2A}" dt="2022-01-26T08:55:40.306" v="221" actId="207"/>
        <pc:sldMkLst>
          <pc:docMk/>
          <pc:sldMk cId="3214758632" sldId="303"/>
        </pc:sldMkLst>
        <pc:spChg chg="add mod">
          <ac:chgData name="DANIEL DEL RIO VELILLA" userId="bb18336d-ff95-4c34-a019-304126070e9d" providerId="ADAL" clId="{47FB88B2-277A-4399-91CD-E3EA302CDB2A}" dt="2022-01-26T08:55:40.306" v="221" actId="207"/>
          <ac:spMkLst>
            <pc:docMk/>
            <pc:sldMk cId="3214758632" sldId="303"/>
            <ac:spMk id="25" creationId="{8F0E9CEA-23A2-496D-9E93-1AD2E90346C0}"/>
          </ac:spMkLst>
        </pc:spChg>
        <pc:spChg chg="mod">
          <ac:chgData name="DANIEL DEL RIO VELILLA" userId="bb18336d-ff95-4c34-a019-304126070e9d" providerId="ADAL" clId="{47FB88B2-277A-4399-91CD-E3EA302CDB2A}" dt="2022-01-26T08:54:33.932" v="217" actId="20577"/>
          <ac:spMkLst>
            <pc:docMk/>
            <pc:sldMk cId="3214758632" sldId="303"/>
            <ac:spMk id="55" creationId="{E0F61C48-1B84-42D9-A5C3-D2CAC994AB92}"/>
          </ac:spMkLst>
        </pc:spChg>
        <pc:spChg chg="mod">
          <ac:chgData name="DANIEL DEL RIO VELILLA" userId="bb18336d-ff95-4c34-a019-304126070e9d" providerId="ADAL" clId="{47FB88B2-277A-4399-91CD-E3EA302CDB2A}" dt="2022-01-26T08:55:18.099" v="220" actId="14100"/>
          <ac:spMkLst>
            <pc:docMk/>
            <pc:sldMk cId="3214758632" sldId="303"/>
            <ac:spMk id="73" creationId="{33145960-6813-4CA5-8C8E-761896F04D90}"/>
          </ac:spMkLst>
        </pc:spChg>
        <pc:picChg chg="mod">
          <ac:chgData name="DANIEL DEL RIO VELILLA" userId="bb18336d-ff95-4c34-a019-304126070e9d" providerId="ADAL" clId="{47FB88B2-277A-4399-91CD-E3EA302CDB2A}" dt="2022-01-26T08:55:12.327" v="218" actId="1076"/>
          <ac:picMkLst>
            <pc:docMk/>
            <pc:sldMk cId="3214758632" sldId="303"/>
            <ac:picMk id="26" creationId="{19FEB1CE-CC18-43E3-909E-311BEC385044}"/>
          </ac:picMkLst>
        </pc:picChg>
      </pc:sldChg>
      <pc:sldChg chg="addSp modSp modAnim">
        <pc:chgData name="DANIEL DEL RIO VELILLA" userId="bb18336d-ff95-4c34-a019-304126070e9d" providerId="ADAL" clId="{47FB88B2-277A-4399-91CD-E3EA302CDB2A}" dt="2022-01-25T23:00:13.219" v="43" actId="20577"/>
        <pc:sldMkLst>
          <pc:docMk/>
          <pc:sldMk cId="2257053960" sldId="304"/>
        </pc:sldMkLst>
        <pc:spChg chg="add mod">
          <ac:chgData name="DANIEL DEL RIO VELILLA" userId="bb18336d-ff95-4c34-a019-304126070e9d" providerId="ADAL" clId="{47FB88B2-277A-4399-91CD-E3EA302CDB2A}" dt="2022-01-25T23:00:13.219" v="43" actId="20577"/>
          <ac:spMkLst>
            <pc:docMk/>
            <pc:sldMk cId="2257053960" sldId="304"/>
            <ac:spMk id="19" creationId="{672804D9-C76D-42C1-AA0C-5F63150FACA1}"/>
          </ac:spMkLst>
        </pc:spChg>
      </pc:sldChg>
      <pc:sldChg chg="addSp modSp mod modAnim">
        <pc:chgData name="DANIEL DEL RIO VELILLA" userId="bb18336d-ff95-4c34-a019-304126070e9d" providerId="ADAL" clId="{47FB88B2-277A-4399-91CD-E3EA302CDB2A}" dt="2022-01-26T08:42:37.680" v="98" actId="1038"/>
        <pc:sldMkLst>
          <pc:docMk/>
          <pc:sldMk cId="2434628982" sldId="305"/>
        </pc:sldMkLst>
        <pc:spChg chg="add mod">
          <ac:chgData name="DANIEL DEL RIO VELILLA" userId="bb18336d-ff95-4c34-a019-304126070e9d" providerId="ADAL" clId="{47FB88B2-277A-4399-91CD-E3EA302CDB2A}" dt="2022-01-25T23:00:05.918" v="40" actId="20577"/>
          <ac:spMkLst>
            <pc:docMk/>
            <pc:sldMk cId="2434628982" sldId="305"/>
            <ac:spMk id="25" creationId="{153CCB49-271E-4CAD-AE4B-4AAE79514F1E}"/>
          </ac:spMkLst>
        </pc:spChg>
        <pc:spChg chg="mod">
          <ac:chgData name="DANIEL DEL RIO VELILLA" userId="bb18336d-ff95-4c34-a019-304126070e9d" providerId="ADAL" clId="{47FB88B2-277A-4399-91CD-E3EA302CDB2A}" dt="2022-01-26T08:42:37.680" v="98" actId="1038"/>
          <ac:spMkLst>
            <pc:docMk/>
            <pc:sldMk cId="2434628982" sldId="305"/>
            <ac:spMk id="26" creationId="{E2CD5479-78E7-4C5B-A245-52086CFB05FD}"/>
          </ac:spMkLst>
        </pc:spChg>
        <pc:spChg chg="mod">
          <ac:chgData name="DANIEL DEL RIO VELILLA" userId="bb18336d-ff95-4c34-a019-304126070e9d" providerId="ADAL" clId="{47FB88B2-277A-4399-91CD-E3EA302CDB2A}" dt="2022-01-26T08:42:37.680" v="98" actId="1038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DANIEL DEL RIO VELILLA" userId="bb18336d-ff95-4c34-a019-304126070e9d" providerId="ADAL" clId="{47FB88B2-277A-4399-91CD-E3EA302CDB2A}" dt="2022-01-26T08:42:37.680" v="98" actId="1038"/>
          <ac:spMkLst>
            <pc:docMk/>
            <pc:sldMk cId="2434628982" sldId="305"/>
            <ac:spMk id="55" creationId="{57BF86F6-346E-4C23-B02E-C57865097CFF}"/>
          </ac:spMkLst>
        </pc:spChg>
        <pc:picChg chg="mod">
          <ac:chgData name="DANIEL DEL RIO VELILLA" userId="bb18336d-ff95-4c34-a019-304126070e9d" providerId="ADAL" clId="{47FB88B2-277A-4399-91CD-E3EA302CDB2A}" dt="2022-01-26T08:42:37.680" v="98" actId="1038"/>
          <ac:picMkLst>
            <pc:docMk/>
            <pc:sldMk cId="2434628982" sldId="305"/>
            <ac:picMk id="22" creationId="{5B26B54C-9E11-410B-A793-C0833F1E6595}"/>
          </ac:picMkLst>
        </pc:picChg>
      </pc:sldChg>
      <pc:sldChg chg="addSp modSp mod modAnim">
        <pc:chgData name="DANIEL DEL RIO VELILLA" userId="bb18336d-ff95-4c34-a019-304126070e9d" providerId="ADAL" clId="{47FB88B2-277A-4399-91CD-E3EA302CDB2A}" dt="2022-01-26T08:54:02.712" v="210" actId="1076"/>
        <pc:sldMkLst>
          <pc:docMk/>
          <pc:sldMk cId="1133157880" sldId="306"/>
        </pc:sldMkLst>
        <pc:spChg chg="add mod">
          <ac:chgData name="DANIEL DEL RIO VELILLA" userId="bb18336d-ff95-4c34-a019-304126070e9d" providerId="ADAL" clId="{47FB88B2-277A-4399-91CD-E3EA302CDB2A}" dt="2022-01-25T22:59:28.567" v="20" actId="20577"/>
          <ac:spMkLst>
            <pc:docMk/>
            <pc:sldMk cId="1133157880" sldId="306"/>
            <ac:spMk id="23" creationId="{C1E5979D-6FF9-4B99-8A1B-818E746C9DF8}"/>
          </ac:spMkLst>
        </pc:spChg>
        <pc:picChg chg="mod">
          <ac:chgData name="DANIEL DEL RIO VELILLA" userId="bb18336d-ff95-4c34-a019-304126070e9d" providerId="ADAL" clId="{47FB88B2-277A-4399-91CD-E3EA302CDB2A}" dt="2022-01-26T08:54:02.712" v="210" actId="1076"/>
          <ac:picMkLst>
            <pc:docMk/>
            <pc:sldMk cId="1133157880" sldId="306"/>
            <ac:picMk id="3" creationId="{AB3C8728-4A25-4B32-B64F-9448F51E5D1B}"/>
          </ac:picMkLst>
        </pc:picChg>
      </pc:sldChg>
      <pc:sldChg chg="del">
        <pc:chgData name="DANIEL DEL RIO VELILLA" userId="bb18336d-ff95-4c34-a019-304126070e9d" providerId="ADAL" clId="{47FB88B2-277A-4399-91CD-E3EA302CDB2A}" dt="2022-01-25T22:58:05.347" v="1" actId="47"/>
        <pc:sldMkLst>
          <pc:docMk/>
          <pc:sldMk cId="2101137387" sldId="308"/>
        </pc:sldMkLst>
      </pc:sldChg>
      <pc:sldChg chg="addSp delSp modSp mod delAnim modAnim">
        <pc:chgData name="DANIEL DEL RIO VELILLA" userId="bb18336d-ff95-4c34-a019-304126070e9d" providerId="ADAL" clId="{47FB88B2-277A-4399-91CD-E3EA302CDB2A}" dt="2022-01-25T22:59:33.359" v="25" actId="20577"/>
        <pc:sldMkLst>
          <pc:docMk/>
          <pc:sldMk cId="2151997669" sldId="309"/>
        </pc:sldMkLst>
        <pc:spChg chg="add del mod">
          <ac:chgData name="DANIEL DEL RIO VELILLA" userId="bb18336d-ff95-4c34-a019-304126070e9d" providerId="ADAL" clId="{47FB88B2-277A-4399-91CD-E3EA302CDB2A}" dt="2022-01-25T22:59:30.760" v="22" actId="478"/>
          <ac:spMkLst>
            <pc:docMk/>
            <pc:sldMk cId="2151997669" sldId="309"/>
            <ac:spMk id="110" creationId="{69A6009C-4C97-4907-96E2-C9BE09181505}"/>
          </ac:spMkLst>
        </pc:spChg>
        <pc:spChg chg="add mod">
          <ac:chgData name="DANIEL DEL RIO VELILLA" userId="bb18336d-ff95-4c34-a019-304126070e9d" providerId="ADAL" clId="{47FB88B2-277A-4399-91CD-E3EA302CDB2A}" dt="2022-01-25T22:59:33.359" v="25" actId="20577"/>
          <ac:spMkLst>
            <pc:docMk/>
            <pc:sldMk cId="2151997669" sldId="309"/>
            <ac:spMk id="111" creationId="{65561D75-41C6-455D-9E3E-E711623CB99C}"/>
          </ac:spMkLst>
        </pc:spChg>
      </pc:sldChg>
      <pc:sldChg chg="addSp modSp mod modAnim">
        <pc:chgData name="DANIEL DEL RIO VELILLA" userId="bb18336d-ff95-4c34-a019-304126070e9d" providerId="ADAL" clId="{47FB88B2-277A-4399-91CD-E3EA302CDB2A}" dt="2022-01-25T22:59:38.350" v="30" actId="20577"/>
        <pc:sldMkLst>
          <pc:docMk/>
          <pc:sldMk cId="4106947518" sldId="310"/>
        </pc:sldMkLst>
        <pc:spChg chg="add mod">
          <ac:chgData name="DANIEL DEL RIO VELILLA" userId="bb18336d-ff95-4c34-a019-304126070e9d" providerId="ADAL" clId="{47FB88B2-277A-4399-91CD-E3EA302CDB2A}" dt="2022-01-25T22:59:38.350" v="30" actId="20577"/>
          <ac:spMkLst>
            <pc:docMk/>
            <pc:sldMk cId="4106947518" sldId="310"/>
            <ac:spMk id="63" creationId="{8FD0BCBC-5095-430E-AF81-FDB0B76D3F8F}"/>
          </ac:spMkLst>
        </pc:spChg>
      </pc:sldChg>
      <pc:sldChg chg="addSp modSp modAnim">
        <pc:chgData name="DANIEL DEL RIO VELILLA" userId="bb18336d-ff95-4c34-a019-304126070e9d" providerId="ADAL" clId="{47FB88B2-277A-4399-91CD-E3EA302CDB2A}" dt="2022-01-25T23:00:27.427" v="51" actId="20577"/>
        <pc:sldMkLst>
          <pc:docMk/>
          <pc:sldMk cId="2465418958" sldId="311"/>
        </pc:sldMkLst>
        <pc:spChg chg="add mod">
          <ac:chgData name="DANIEL DEL RIO VELILLA" userId="bb18336d-ff95-4c34-a019-304126070e9d" providerId="ADAL" clId="{47FB88B2-277A-4399-91CD-E3EA302CDB2A}" dt="2022-01-25T23:00:27.427" v="51" actId="20577"/>
          <ac:spMkLst>
            <pc:docMk/>
            <pc:sldMk cId="2465418958" sldId="311"/>
            <ac:spMk id="14" creationId="{0098C793-5A33-479A-91F8-C84A6D0A2B90}"/>
          </ac:spMkLst>
        </pc:spChg>
      </pc:sldChg>
      <pc:sldChg chg="addSp modSp modAnim">
        <pc:chgData name="DANIEL DEL RIO VELILLA" userId="bb18336d-ff95-4c34-a019-304126070e9d" providerId="ADAL" clId="{47FB88B2-277A-4399-91CD-E3EA302CDB2A}" dt="2022-01-25T23:00:33.145" v="53" actId="20577"/>
        <pc:sldMkLst>
          <pc:docMk/>
          <pc:sldMk cId="2210958515" sldId="312"/>
        </pc:sldMkLst>
        <pc:spChg chg="add mod">
          <ac:chgData name="DANIEL DEL RIO VELILLA" userId="bb18336d-ff95-4c34-a019-304126070e9d" providerId="ADAL" clId="{47FB88B2-277A-4399-91CD-E3EA302CDB2A}" dt="2022-01-25T23:00:33.145" v="53" actId="20577"/>
          <ac:spMkLst>
            <pc:docMk/>
            <pc:sldMk cId="2210958515" sldId="312"/>
            <ac:spMk id="17" creationId="{C99E140D-E98F-41BE-8194-1D8DD92D63BE}"/>
          </ac:spMkLst>
        </pc:spChg>
      </pc:sldChg>
      <pc:sldChg chg="addSp modSp modAnim">
        <pc:chgData name="DANIEL DEL RIO VELILLA" userId="bb18336d-ff95-4c34-a019-304126070e9d" providerId="ADAL" clId="{47FB88B2-277A-4399-91CD-E3EA302CDB2A}" dt="2022-01-25T23:00:36.295" v="55" actId="20577"/>
        <pc:sldMkLst>
          <pc:docMk/>
          <pc:sldMk cId="1390627088" sldId="313"/>
        </pc:sldMkLst>
        <pc:spChg chg="add mod">
          <ac:chgData name="DANIEL DEL RIO VELILLA" userId="bb18336d-ff95-4c34-a019-304126070e9d" providerId="ADAL" clId="{47FB88B2-277A-4399-91CD-E3EA302CDB2A}" dt="2022-01-25T23:00:36.295" v="55" actId="20577"/>
          <ac:spMkLst>
            <pc:docMk/>
            <pc:sldMk cId="1390627088" sldId="313"/>
            <ac:spMk id="16" creationId="{9CC03D62-713F-42DF-89C6-8B6EB046E288}"/>
          </ac:spMkLst>
        </pc:spChg>
      </pc:sldChg>
      <pc:sldChg chg="addSp modSp modAnim">
        <pc:chgData name="DANIEL DEL RIO VELILLA" userId="bb18336d-ff95-4c34-a019-304126070e9d" providerId="ADAL" clId="{47FB88B2-277A-4399-91CD-E3EA302CDB2A}" dt="2022-01-25T23:00:22.960" v="49" actId="20577"/>
        <pc:sldMkLst>
          <pc:docMk/>
          <pc:sldMk cId="1887095521" sldId="314"/>
        </pc:sldMkLst>
        <pc:spChg chg="add mod">
          <ac:chgData name="DANIEL DEL RIO VELILLA" userId="bb18336d-ff95-4c34-a019-304126070e9d" providerId="ADAL" clId="{47FB88B2-277A-4399-91CD-E3EA302CDB2A}" dt="2022-01-25T23:00:22.960" v="49" actId="20577"/>
          <ac:spMkLst>
            <pc:docMk/>
            <pc:sldMk cId="1887095521" sldId="314"/>
            <ac:spMk id="22" creationId="{077A9E3A-3F27-479A-A694-EEAFE8A45596}"/>
          </ac:spMkLst>
        </pc:spChg>
      </pc:sldChg>
      <pc:sldChg chg="addSp modSp modAnim">
        <pc:chgData name="DANIEL DEL RIO VELILLA" userId="bb18336d-ff95-4c34-a019-304126070e9d" providerId="ADAL" clId="{47FB88B2-277A-4399-91CD-E3EA302CDB2A}" dt="2022-01-25T23:00:18.143" v="46" actId="20577"/>
        <pc:sldMkLst>
          <pc:docMk/>
          <pc:sldMk cId="3707331583" sldId="315"/>
        </pc:sldMkLst>
        <pc:spChg chg="add mod">
          <ac:chgData name="DANIEL DEL RIO VELILLA" userId="bb18336d-ff95-4c34-a019-304126070e9d" providerId="ADAL" clId="{47FB88B2-277A-4399-91CD-E3EA302CDB2A}" dt="2022-01-25T23:00:18.143" v="46" actId="20577"/>
          <ac:spMkLst>
            <pc:docMk/>
            <pc:sldMk cId="3707331583" sldId="315"/>
            <ac:spMk id="60" creationId="{D6882122-FCE9-4848-8E13-3842C4A9B155}"/>
          </ac:spMkLst>
        </pc:spChg>
      </pc:sldChg>
      <pc:sldChg chg="addSp modSp modAnim">
        <pc:chgData name="DANIEL DEL RIO VELILLA" userId="bb18336d-ff95-4c34-a019-304126070e9d" providerId="ADAL" clId="{47FB88B2-277A-4399-91CD-E3EA302CDB2A}" dt="2022-01-25T23:00:43.455" v="59" actId="20577"/>
        <pc:sldMkLst>
          <pc:docMk/>
          <pc:sldMk cId="4051752393" sldId="318"/>
        </pc:sldMkLst>
        <pc:spChg chg="add mod">
          <ac:chgData name="DANIEL DEL RIO VELILLA" userId="bb18336d-ff95-4c34-a019-304126070e9d" providerId="ADAL" clId="{47FB88B2-277A-4399-91CD-E3EA302CDB2A}" dt="2022-01-25T23:00:43.455" v="59" actId="20577"/>
          <ac:spMkLst>
            <pc:docMk/>
            <pc:sldMk cId="4051752393" sldId="318"/>
            <ac:spMk id="10" creationId="{BD332497-1259-4F26-91C3-454242D2E307}"/>
          </ac:spMkLst>
        </pc:spChg>
      </pc:sldChg>
      <pc:sldChg chg="addSp modSp modAnim">
        <pc:chgData name="DANIEL DEL RIO VELILLA" userId="bb18336d-ff95-4c34-a019-304126070e9d" providerId="ADAL" clId="{47FB88B2-277A-4399-91CD-E3EA302CDB2A}" dt="2022-01-25T23:00:39.707" v="57" actId="20577"/>
        <pc:sldMkLst>
          <pc:docMk/>
          <pc:sldMk cId="2434103083" sldId="319"/>
        </pc:sldMkLst>
        <pc:spChg chg="add mod">
          <ac:chgData name="DANIEL DEL RIO VELILLA" userId="bb18336d-ff95-4c34-a019-304126070e9d" providerId="ADAL" clId="{47FB88B2-277A-4399-91CD-E3EA302CDB2A}" dt="2022-01-25T23:00:39.707" v="57" actId="20577"/>
          <ac:spMkLst>
            <pc:docMk/>
            <pc:sldMk cId="2434103083" sldId="319"/>
            <ac:spMk id="16" creationId="{B7A6D8BE-721D-43A8-9631-9E28C0B0172F}"/>
          </ac:spMkLst>
        </pc:spChg>
      </pc:sldChg>
      <pc:sldChg chg="add del setBg">
        <pc:chgData name="DANIEL DEL RIO VELILLA" userId="bb18336d-ff95-4c34-a019-304126070e9d" providerId="ADAL" clId="{47FB88B2-277A-4399-91CD-E3EA302CDB2A}" dt="2022-01-25T22:58:49.898" v="5"/>
        <pc:sldMkLst>
          <pc:docMk/>
          <pc:sldMk cId="3519274065" sldId="320"/>
        </pc:sldMkLst>
      </pc:sldChg>
      <pc:sldChg chg="del">
        <pc:chgData name="DANIEL DEL RIO VELILLA" userId="bb18336d-ff95-4c34-a019-304126070e9d" providerId="ADAL" clId="{47FB88B2-277A-4399-91CD-E3EA302CDB2A}" dt="2022-01-25T22:58:09.430" v="3" actId="47"/>
        <pc:sldMkLst>
          <pc:docMk/>
          <pc:sldMk cId="3666516573" sldId="320"/>
        </pc:sldMkLst>
      </pc:sldChg>
      <pc:sldChg chg="del">
        <pc:chgData name="DANIEL DEL RIO VELILLA" userId="bb18336d-ff95-4c34-a019-304126070e9d" providerId="ADAL" clId="{47FB88B2-277A-4399-91CD-E3EA302CDB2A}" dt="2022-01-25T22:58:06.169" v="2" actId="47"/>
        <pc:sldMkLst>
          <pc:docMk/>
          <pc:sldMk cId="1532011418" sldId="321"/>
        </pc:sldMkLst>
      </pc:sldChg>
      <pc:sldMasterChg chg="delSldLayout">
        <pc:chgData name="DANIEL DEL RIO VELILLA" userId="bb18336d-ff95-4c34-a019-304126070e9d" providerId="ADAL" clId="{47FB88B2-277A-4399-91CD-E3EA302CDB2A}" dt="2022-01-25T22:58:01.587" v="0" actId="47"/>
        <pc:sldMasterMkLst>
          <pc:docMk/>
          <pc:sldMasterMk cId="0" sldId="2147483669"/>
        </pc:sldMasterMkLst>
        <pc:sldLayoutChg chg="del">
          <pc:chgData name="DANIEL DEL RIO VELILLA" userId="bb18336d-ff95-4c34-a019-304126070e9d" providerId="ADAL" clId="{47FB88B2-277A-4399-91CD-E3EA302CDB2A}" dt="2022-01-25T22:58:01.587" v="0" actId="47"/>
          <pc:sldLayoutMkLst>
            <pc:docMk/>
            <pc:sldMasterMk cId="0" sldId="2147483669"/>
            <pc:sldLayoutMk cId="0" sldId="2147483649"/>
          </pc:sldLayoutMkLst>
        </pc:sldLayoutChg>
      </pc:sldMasterChg>
    </pc:docChg>
  </pc:docChgLst>
  <pc:docChgLst>
    <pc:chgData name="DANIEL DEL RIO VELILLA" userId="bb18336d-ff95-4c34-a019-304126070e9d" providerId="ADAL" clId="{31734DFB-09C7-4CC7-BEF0-ACF917E09DF0}"/>
    <pc:docChg chg="undo redo custSel addSld delSld modSld sldOrd">
      <pc:chgData name="DANIEL DEL RIO VELILLA" userId="bb18336d-ff95-4c34-a019-304126070e9d" providerId="ADAL" clId="{31734DFB-09C7-4CC7-BEF0-ACF917E09DF0}" dt="2022-01-24T00:04:10.965" v="5193" actId="1076"/>
      <pc:docMkLst>
        <pc:docMk/>
      </pc:docMkLst>
      <pc:sldChg chg="addSp delSp modSp mod setBg">
        <pc:chgData name="DANIEL DEL RIO VELILLA" userId="bb18336d-ff95-4c34-a019-304126070e9d" providerId="ADAL" clId="{31734DFB-09C7-4CC7-BEF0-ACF917E09DF0}" dt="2022-01-23T20:00:50.616" v="3555" actId="1076"/>
        <pc:sldMkLst>
          <pc:docMk/>
          <pc:sldMk cId="0" sldId="256"/>
        </pc:sldMkLst>
        <pc:spChg chg="add del mod">
          <ac:chgData name="DANIEL DEL RIO VELILLA" userId="bb18336d-ff95-4c34-a019-304126070e9d" providerId="ADAL" clId="{31734DFB-09C7-4CC7-BEF0-ACF917E09DF0}" dt="2022-01-23T10:56:49.305" v="375" actId="478"/>
          <ac:spMkLst>
            <pc:docMk/>
            <pc:sldMk cId="0" sldId="256"/>
            <ac:spMk id="7" creationId="{54F1CEB1-7E16-4059-A1B2-11A8A4582F71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20:00:50.616" v="3555" actId="1076"/>
          <ac:spMkLst>
            <pc:docMk/>
            <pc:sldMk cId="0" sldId="256"/>
            <ac:spMk id="12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09:42:34.849" v="115" actId="478"/>
          <ac:spMkLst>
            <pc:docMk/>
            <pc:sldMk cId="0" sldId="256"/>
            <ac:spMk id="127" creationId="{00000000-0000-0000-0000-000000000000}"/>
          </ac:spMkLst>
        </pc:spChg>
        <pc:picChg chg="mod modCrop">
          <ac:chgData name="DANIEL DEL RIO VELILLA" userId="bb18336d-ff95-4c34-a019-304126070e9d" providerId="ADAL" clId="{31734DFB-09C7-4CC7-BEF0-ACF917E09DF0}" dt="2022-01-23T10:09:17.742" v="138" actId="29295"/>
          <ac:picMkLst>
            <pc:docMk/>
            <pc:sldMk cId="0" sldId="256"/>
            <ac:picMk id="3" creationId="{77B2B225-1C6C-43D1-AB02-3DA7528C5919}"/>
          </ac:picMkLst>
        </pc:picChg>
        <pc:picChg chg="add mod">
          <ac:chgData name="DANIEL DEL RIO VELILLA" userId="bb18336d-ff95-4c34-a019-304126070e9d" providerId="ADAL" clId="{31734DFB-09C7-4CC7-BEF0-ACF917E09DF0}" dt="2022-01-23T10:12:41.246" v="144" actId="1076"/>
          <ac:picMkLst>
            <pc:docMk/>
            <pc:sldMk cId="0" sldId="256"/>
            <ac:picMk id="4" creationId="{2BFD8C56-12A4-43D1-9A6F-20F200BA2310}"/>
          </ac:picMkLst>
        </pc:picChg>
      </pc:sldChg>
      <pc:sldChg chg="addSp modSp del mod ord">
        <pc:chgData name="DANIEL DEL RIO VELILLA" userId="bb18336d-ff95-4c34-a019-304126070e9d" providerId="ADAL" clId="{31734DFB-09C7-4CC7-BEF0-ACF917E09DF0}" dt="2022-01-23T10:51:17.316" v="353" actId="47"/>
        <pc:sldMkLst>
          <pc:docMk/>
          <pc:sldMk cId="0" sldId="258"/>
        </pc:sldMkLst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9" creationId="{C86C9DD1-CA8B-48A2-AAA4-BFF0E9507E7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20" creationId="{2E70456C-78BA-42EA-BC22-30D0911ED38C}"/>
          </ac:spMkLst>
        </pc:spChg>
        <pc:spChg chg="mod">
          <ac:chgData name="DANIEL DEL RIO VELILLA" userId="bb18336d-ff95-4c34-a019-304126070e9d" providerId="ADAL" clId="{31734DFB-09C7-4CC7-BEF0-ACF917E09DF0}" dt="2022-01-23T10:12:27.248" v="139" actId="688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6:22.809" v="264" actId="207"/>
          <ac:spMkLst>
            <pc:docMk/>
            <pc:sldMk cId="0" sldId="258"/>
            <ac:spMk id="156" creationId="{00000000-0000-0000-0000-000000000000}"/>
          </ac:spMkLst>
        </pc:spChg>
        <pc:picChg chg="add mod">
          <ac:chgData name="DANIEL DEL RIO VELILLA" userId="bb18336d-ff95-4c34-a019-304126070e9d" providerId="ADAL" clId="{31734DFB-09C7-4CC7-BEF0-ACF917E09DF0}" dt="2022-01-23T10:38:02.168" v="329" actId="962"/>
          <ac:picMkLst>
            <pc:docMk/>
            <pc:sldMk cId="0" sldId="258"/>
            <ac:picMk id="3" creationId="{7C8E7773-2147-4201-AB88-CF25828EDF30}"/>
          </ac:picMkLst>
        </pc:picChg>
      </pc:sldChg>
      <pc:sldChg chg="addSp delSp modSp mod ord delAnim modAnim">
        <pc:chgData name="DANIEL DEL RIO VELILLA" userId="bb18336d-ff95-4c34-a019-304126070e9d" providerId="ADAL" clId="{31734DFB-09C7-4CC7-BEF0-ACF917E09DF0}" dt="2022-01-23T20:57:47.564" v="4468"/>
        <pc:sldMkLst>
          <pc:docMk/>
          <pc:sldMk cId="0" sldId="262"/>
        </pc:sldMkLst>
        <pc:spChg chg="add del mod">
          <ac:chgData name="DANIEL DEL RIO VELILLA" userId="bb18336d-ff95-4c34-a019-304126070e9d" providerId="ADAL" clId="{31734DFB-09C7-4CC7-BEF0-ACF917E09DF0}" dt="2022-01-23T11:02:41.843" v="425" actId="478"/>
          <ac:spMkLst>
            <pc:docMk/>
            <pc:sldMk cId="0" sldId="262"/>
            <ac:spMk id="4" creationId="{0E3C7491-2D18-4EEA-ACFF-803194FC6FA6}"/>
          </ac:spMkLst>
        </pc:spChg>
        <pc:spChg chg="add del mod ord">
          <ac:chgData name="DANIEL DEL RIO VELILLA" userId="bb18336d-ff95-4c34-a019-304126070e9d" providerId="ADAL" clId="{31734DFB-09C7-4CC7-BEF0-ACF917E09DF0}" dt="2022-01-23T11:16:37.500" v="440" actId="478"/>
          <ac:spMkLst>
            <pc:docMk/>
            <pc:sldMk cId="0" sldId="262"/>
            <ac:spMk id="8" creationId="{EE3D532A-FB42-483B-87D3-754E5BACEB9F}"/>
          </ac:spMkLst>
        </pc:spChg>
        <pc:spChg chg="add del">
          <ac:chgData name="DANIEL DEL RIO VELILLA" userId="bb18336d-ff95-4c34-a019-304126070e9d" providerId="ADAL" clId="{31734DFB-09C7-4CC7-BEF0-ACF917E09DF0}" dt="2022-01-23T14:36:04.814" v="1419" actId="11529"/>
          <ac:spMkLst>
            <pc:docMk/>
            <pc:sldMk cId="0" sldId="262"/>
            <ac:spMk id="11" creationId="{627F7755-2AA6-4184-9AA5-D5CFBA7216FC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13" creationId="{0A70B66A-DDEB-42D5-9B83-58DB4925920F}"/>
          </ac:spMkLst>
        </pc:spChg>
        <pc:spChg chg="add mod ord">
          <ac:chgData name="DANIEL DEL RIO VELILLA" userId="bb18336d-ff95-4c34-a019-304126070e9d" providerId="ADAL" clId="{31734DFB-09C7-4CC7-BEF0-ACF917E09DF0}" dt="2022-01-23T14:57:24.594" v="1498" actId="1076"/>
          <ac:spMkLst>
            <pc:docMk/>
            <pc:sldMk cId="0" sldId="262"/>
            <ac:spMk id="22" creationId="{9CC7491B-EBD3-4DE6-9F9C-4EF7E6C44046}"/>
          </ac:spMkLst>
        </pc:spChg>
        <pc:spChg chg="add mod">
          <ac:chgData name="DANIEL DEL RIO VELILLA" userId="bb18336d-ff95-4c34-a019-304126070e9d" providerId="ADAL" clId="{31734DFB-09C7-4CC7-BEF0-ACF917E09DF0}" dt="2022-01-23T14:57:24.594" v="1498" actId="1076"/>
          <ac:spMkLst>
            <pc:docMk/>
            <pc:sldMk cId="0" sldId="262"/>
            <ac:spMk id="23" creationId="{BDDDF45C-FE8C-4148-AB10-895CDA65BE88}"/>
          </ac:spMkLst>
        </pc:spChg>
        <pc:spChg chg="add del mod">
          <ac:chgData name="DANIEL DEL RIO VELILLA" userId="bb18336d-ff95-4c34-a019-304126070e9d" providerId="ADAL" clId="{31734DFB-09C7-4CC7-BEF0-ACF917E09DF0}" dt="2022-01-23T11:56:45.487" v="615" actId="478"/>
          <ac:spMkLst>
            <pc:docMk/>
            <pc:sldMk cId="0" sldId="262"/>
            <ac:spMk id="24" creationId="{7C6A0B85-3031-4096-8B5A-C2F2786B5012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25" creationId="{EF8B29B6-BEC3-4C2B-9136-50A456BE4F38}"/>
          </ac:spMkLst>
        </pc:spChg>
        <pc:spChg chg="add del mod">
          <ac:chgData name="DANIEL DEL RIO VELILLA" userId="bb18336d-ff95-4c34-a019-304126070e9d" providerId="ADAL" clId="{31734DFB-09C7-4CC7-BEF0-ACF917E09DF0}" dt="2022-01-23T12:11:30.515" v="916" actId="478"/>
          <ac:spMkLst>
            <pc:docMk/>
            <pc:sldMk cId="0" sldId="262"/>
            <ac:spMk id="26" creationId="{C2F44D90-4E74-4FD4-BF3D-F98F2A2E4E9E}"/>
          </ac:spMkLst>
        </pc:spChg>
        <pc:spChg chg="add del mod">
          <ac:chgData name="DANIEL DEL RIO VELILLA" userId="bb18336d-ff95-4c34-a019-304126070e9d" providerId="ADAL" clId="{31734DFB-09C7-4CC7-BEF0-ACF917E09DF0}" dt="2022-01-23T12:13:49.269" v="971" actId="478"/>
          <ac:spMkLst>
            <pc:docMk/>
            <pc:sldMk cId="0" sldId="262"/>
            <ac:spMk id="27" creationId="{A11C811A-A092-4FE1-B31F-DD8F2C2683C8}"/>
          </ac:spMkLst>
        </pc:spChg>
        <pc:spChg chg="add del mod">
          <ac:chgData name="DANIEL DEL RIO VELILLA" userId="bb18336d-ff95-4c34-a019-304126070e9d" providerId="ADAL" clId="{31734DFB-09C7-4CC7-BEF0-ACF917E09DF0}" dt="2022-01-23T12:13:46.351" v="969" actId="478"/>
          <ac:spMkLst>
            <pc:docMk/>
            <pc:sldMk cId="0" sldId="262"/>
            <ac:spMk id="28" creationId="{B41B46A2-3328-44FB-A6EC-35207355E9E1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0" creationId="{715CAD34-B786-4C39-804B-7C6D87C04143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1" creationId="{471FB1F4-7E60-40E9-8173-E16AA633033B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2" creationId="{5FCB41AF-8908-4C94-8868-117844DB428C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3" creationId="{707A3DD4-B6DF-45D4-85FC-275C2D5A621F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4" creationId="{D45071D7-8C7F-4721-BA5C-80F3A28129AF}"/>
          </ac:spMkLst>
        </pc:spChg>
        <pc:spChg chg="mod">
          <ac:chgData name="DANIEL DEL RIO VELILLA" userId="bb18336d-ff95-4c34-a019-304126070e9d" providerId="ADAL" clId="{31734DFB-09C7-4CC7-BEF0-ACF917E09DF0}" dt="2022-01-23T12:05:50.362" v="884"/>
          <ac:spMkLst>
            <pc:docMk/>
            <pc:sldMk cId="0" sldId="262"/>
            <ac:spMk id="35" creationId="{8565B3E1-7855-4B21-BF4D-5A722F41A5A7}"/>
          </ac:spMkLst>
        </pc:spChg>
        <pc:spChg chg="add del mod ord">
          <ac:chgData name="DANIEL DEL RIO VELILLA" userId="bb18336d-ff95-4c34-a019-304126070e9d" providerId="ADAL" clId="{31734DFB-09C7-4CC7-BEF0-ACF917E09DF0}" dt="2022-01-23T14:39:55.290" v="1467" actId="478"/>
          <ac:spMkLst>
            <pc:docMk/>
            <pc:sldMk cId="0" sldId="262"/>
            <ac:spMk id="35" creationId="{A1E2A3AB-47A4-4B2F-A7D9-019F4E8BEF23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7" creationId="{B4D8F7F7-6A5F-4CF8-ABC2-885D3A05F699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8" creationId="{6FF9E18F-BF42-4EF1-AB95-296B9656D688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38" creationId="{72E4659E-16E7-4832-A53A-A545DB3A268C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39" creationId="{C5B8A2A0-B91B-4EA5-8B9E-DD6EF0A93C87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0" creationId="{A901F231-6039-4DE4-8786-BC0C515B8652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1" creationId="{1D4D9233-88E7-4CFF-A83B-C911A9521895}"/>
          </ac:spMkLst>
        </pc:spChg>
        <pc:spChg chg="mod">
          <ac:chgData name="DANIEL DEL RIO VELILLA" userId="bb18336d-ff95-4c34-a019-304126070e9d" providerId="ADAL" clId="{31734DFB-09C7-4CC7-BEF0-ACF917E09DF0}" dt="2022-01-23T12:06:02.152" v="890"/>
          <ac:spMkLst>
            <pc:docMk/>
            <pc:sldMk cId="0" sldId="262"/>
            <ac:spMk id="42" creationId="{3DA4A458-77B0-49CC-B65B-3B7FEA1A02C9}"/>
          </ac:spMkLst>
        </pc:spChg>
        <pc:spChg chg="add del mod">
          <ac:chgData name="DANIEL DEL RIO VELILLA" userId="bb18336d-ff95-4c34-a019-304126070e9d" providerId="ADAL" clId="{31734DFB-09C7-4CC7-BEF0-ACF917E09DF0}" dt="2022-01-23T14:37:36.045" v="1430" actId="478"/>
          <ac:spMkLst>
            <pc:docMk/>
            <pc:sldMk cId="0" sldId="262"/>
            <ac:spMk id="43" creationId="{6CE41D5F-2C82-4BF3-9492-E0E7329F5B0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5" creationId="{28EA9B57-2ABB-472F-834F-EFFF6C9E2A4F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6" creationId="{8A5CC3A0-718C-47EE-B004-804886455DD1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7" creationId="{0F272E4B-773A-499E-9596-0D043297D765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8" creationId="{8F83AACA-BFF7-4EDC-830C-967FCF0128D3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48" creationId="{AF418B0F-8D17-4AC7-9028-C11482702E3A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49" creationId="{11477872-43A7-49B4-9578-6163688153BF}"/>
          </ac:spMkLst>
        </pc:spChg>
        <pc:spChg chg="add mod or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49" creationId="{E11CD9BB-C2CD-4026-9B44-59392D042FFE}"/>
          </ac:spMkLst>
        </pc:spChg>
        <pc:spChg chg="add mod ord">
          <ac:chgData name="DANIEL DEL RIO VELILLA" userId="bb18336d-ff95-4c34-a019-304126070e9d" providerId="ADAL" clId="{31734DFB-09C7-4CC7-BEF0-ACF917E09DF0}" dt="2022-01-23T14:57:42.015" v="1499" actId="1076"/>
          <ac:spMkLst>
            <pc:docMk/>
            <pc:sldMk cId="0" sldId="262"/>
            <ac:spMk id="50" creationId="{1A877D89-50C9-41E4-B2A8-05A7F855DA39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0" creationId="{A8689671-D1E5-4385-8B16-C09355E9093F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1" creationId="{32B6D392-7C53-4006-811E-697E70899AEE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1" creationId="{DEA577B4-E467-4DB8-9284-1E02D84192D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2" creationId="{2A4767FA-9FCE-467D-8E75-85A8456DC021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2" creationId="{9B49C86B-5B05-4825-9B8D-E1037677CABB}"/>
          </ac:spMkLst>
        </pc:spChg>
        <pc:spChg chg="add mod or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53" creationId="{7FF8F770-AC25-486F-AFC0-0731857F789E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3" creationId="{CF6751B3-2B57-4379-B88C-E6F2DA6FF4D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4" creationId="{35852876-0D7A-494F-8F58-13B966243D1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5" creationId="{3A6559D1-160E-4505-AF1C-C0236E590690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6" creationId="{93CA2AE1-2D95-462C-A7BE-3BED63F8A5A2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7" creationId="{8C69D0C3-1A9A-4F53-8441-4C29D34DAD56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8" creationId="{AF9FBA1C-E1B5-4EEE-9EE4-A29BE7EBDD87}"/>
          </ac:spMkLst>
        </pc:spChg>
        <pc:spChg chg="mod">
          <ac:chgData name="DANIEL DEL RIO VELILLA" userId="bb18336d-ff95-4c34-a019-304126070e9d" providerId="ADAL" clId="{31734DFB-09C7-4CC7-BEF0-ACF917E09DF0}" dt="2022-01-23T12:09:56.188" v="892"/>
          <ac:spMkLst>
            <pc:docMk/>
            <pc:sldMk cId="0" sldId="262"/>
            <ac:spMk id="59" creationId="{725A3BE6-A78B-4082-B1AC-B1BF3605CBD8}"/>
          </ac:spMkLst>
        </pc:spChg>
        <pc:spChg chg="add del mod">
          <ac:chgData name="DANIEL DEL RIO VELILLA" userId="bb18336d-ff95-4c34-a019-304126070e9d" providerId="ADAL" clId="{31734DFB-09C7-4CC7-BEF0-ACF917E09DF0}" dt="2022-01-23T14:38:07.797" v="1438" actId="478"/>
          <ac:spMkLst>
            <pc:docMk/>
            <pc:sldMk cId="0" sldId="262"/>
            <ac:spMk id="63" creationId="{0494DAAD-B55F-4239-865A-0DEADCFDC418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65" creationId="{809D08EA-0A2D-474C-AA71-357FF029165A}"/>
          </ac:spMkLst>
        </pc:spChg>
        <pc:spChg chg="add del mod">
          <ac:chgData name="DANIEL DEL RIO VELILLA" userId="bb18336d-ff95-4c34-a019-304126070e9d" providerId="ADAL" clId="{31734DFB-09C7-4CC7-BEF0-ACF917E09DF0}" dt="2022-01-23T14:38:18.785" v="1442" actId="478"/>
          <ac:spMkLst>
            <pc:docMk/>
            <pc:sldMk cId="0" sldId="262"/>
            <ac:spMk id="66" creationId="{CF60AD2C-9F4A-4532-A53A-ADBC72F2AC6F}"/>
          </ac:spMkLst>
        </pc:spChg>
        <pc:spChg chg="add mod">
          <ac:chgData name="DANIEL DEL RIO VELILLA" userId="bb18336d-ff95-4c34-a019-304126070e9d" providerId="ADAL" clId="{31734DFB-09C7-4CC7-BEF0-ACF917E09DF0}" dt="2022-01-23T14:56:58.584" v="1496" actId="1076"/>
          <ac:spMkLst>
            <pc:docMk/>
            <pc:sldMk cId="0" sldId="262"/>
            <ac:spMk id="68" creationId="{F8C05F4D-9DFF-4330-941A-28D20082EAE6}"/>
          </ac:spMkLst>
        </pc:spChg>
        <pc:spChg chg="add del mod">
          <ac:chgData name="DANIEL DEL RIO VELILLA" userId="bb18336d-ff95-4c34-a019-304126070e9d" providerId="ADAL" clId="{31734DFB-09C7-4CC7-BEF0-ACF917E09DF0}" dt="2022-01-23T14:38:33.431" v="1444" actId="478"/>
          <ac:spMkLst>
            <pc:docMk/>
            <pc:sldMk cId="0" sldId="262"/>
            <ac:spMk id="69" creationId="{C9AEEBBD-EF12-464F-AF6E-607692AFFA83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2" creationId="{8421A1D2-A401-4308-8587-D8830D7D93DC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3" creationId="{F13F2631-E743-412D-9AF9-CCF41065671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4" creationId="{2BCE4120-B7C4-4B92-9752-613BF2A20EDE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5" creationId="{3765C044-B960-4F62-B68C-295092F86B1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6" creationId="{593E347E-DD8A-41B8-951C-5A5CFCF78FDF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7" creationId="{6340B620-2EBD-4400-A714-E32EC4BE281E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8" creationId="{B8A48364-24F5-4744-B4FE-6600A5165DDF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79" creationId="{CA78680D-44F2-468F-A209-4317BC0579E9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0" creationId="{3C7F19AB-7782-4B71-A849-C9A3B7DA1790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1" creationId="{7711A491-AE5D-4E2A-B0F1-85957B7CFB86}"/>
          </ac:spMkLst>
        </pc:spChg>
        <pc:spChg chg="mod">
          <ac:chgData name="DANIEL DEL RIO VELILLA" userId="bb18336d-ff95-4c34-a019-304126070e9d" providerId="ADAL" clId="{31734DFB-09C7-4CC7-BEF0-ACF917E09DF0}" dt="2022-01-23T12:16:18.554" v="1102" actId="208"/>
          <ac:spMkLst>
            <pc:docMk/>
            <pc:sldMk cId="0" sldId="262"/>
            <ac:spMk id="82" creationId="{C22911D9-ED03-4BA7-9573-98BE8C63292A}"/>
          </ac:spMkLst>
        </pc:spChg>
        <pc:spChg chg="add del mod">
          <ac:chgData name="DANIEL DEL RIO VELILLA" userId="bb18336d-ff95-4c34-a019-304126070e9d" providerId="ADAL" clId="{31734DFB-09C7-4CC7-BEF0-ACF917E09DF0}" dt="2022-01-23T14:39:04.916" v="1454" actId="478"/>
          <ac:spMkLst>
            <pc:docMk/>
            <pc:sldMk cId="0" sldId="262"/>
            <ac:spMk id="83" creationId="{F23AC011-F0A8-4575-B78E-F2D4E3526E25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85" creationId="{00E8FFC5-7469-4CCD-BB81-D35A26351479}"/>
          </ac:spMkLst>
        </pc:spChg>
        <pc:spChg chg="add mod">
          <ac:chgData name="DANIEL DEL RIO VELILLA" userId="bb18336d-ff95-4c34-a019-304126070e9d" providerId="ADAL" clId="{31734DFB-09C7-4CC7-BEF0-ACF917E09DF0}" dt="2022-01-23T20:57:42.870" v="4467" actId="1037"/>
          <ac:spMkLst>
            <pc:docMk/>
            <pc:sldMk cId="0" sldId="262"/>
            <ac:spMk id="86" creationId="{F63E42A9-F11C-46EF-A866-F58DA8DF78F0}"/>
          </ac:spMkLst>
        </pc:spChg>
        <pc:spChg chg="add del mod">
          <ac:chgData name="DANIEL DEL RIO VELILLA" userId="bb18336d-ff95-4c34-a019-304126070e9d" providerId="ADAL" clId="{31734DFB-09C7-4CC7-BEF0-ACF917E09DF0}" dt="2022-01-23T14:39:13.130" v="1456" actId="478"/>
          <ac:spMkLst>
            <pc:docMk/>
            <pc:sldMk cId="0" sldId="262"/>
            <ac:spMk id="91" creationId="{DC5ECCA5-D527-435B-8A7D-EC51F76D3832}"/>
          </ac:spMkLst>
        </pc:spChg>
        <pc:spChg chg="add del mod">
          <ac:chgData name="DANIEL DEL RIO VELILLA" userId="bb18336d-ff95-4c34-a019-304126070e9d" providerId="ADAL" clId="{31734DFB-09C7-4CC7-BEF0-ACF917E09DF0}" dt="2022-01-23T12:33:12.833" v="1175" actId="478"/>
          <ac:spMkLst>
            <pc:docMk/>
            <pc:sldMk cId="0" sldId="262"/>
            <ac:spMk id="92" creationId="{83BE7DF5-BE7A-4149-B911-0C2B99A6A9F5}"/>
          </ac:spMkLst>
        </pc:spChg>
        <pc:spChg chg="mod">
          <ac:chgData name="DANIEL DEL RIO VELILLA" userId="bb18336d-ff95-4c34-a019-304126070e9d" providerId="ADAL" clId="{31734DFB-09C7-4CC7-BEF0-ACF917E09DF0}" dt="2022-01-23T15:06:00.527" v="1516" actId="14100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5:05:42.789" v="1515" actId="120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1:02:36.690" v="424" actId="478"/>
          <ac:spMkLst>
            <pc:docMk/>
            <pc:sldMk cId="0" sldId="262"/>
            <ac:spMk id="20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1:02:45.961" v="426" actId="478"/>
          <ac:spMkLst>
            <pc:docMk/>
            <pc:sldMk cId="0" sldId="262"/>
            <ac:spMk id="207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2:06:00.312" v="889"/>
          <ac:grpSpMkLst>
            <pc:docMk/>
            <pc:sldMk cId="0" sldId="262"/>
            <ac:grpSpMk id="29" creationId="{070E9463-4496-449F-8798-8E60EA970461}"/>
          </ac:grpSpMkLst>
        </pc:grpChg>
        <pc:grpChg chg="add del mod">
          <ac:chgData name="DANIEL DEL RIO VELILLA" userId="bb18336d-ff95-4c34-a019-304126070e9d" providerId="ADAL" clId="{31734DFB-09C7-4CC7-BEF0-ACF917E09DF0}" dt="2022-01-23T12:10:01.509" v="894" actId="478"/>
          <ac:grpSpMkLst>
            <pc:docMk/>
            <pc:sldMk cId="0" sldId="262"/>
            <ac:grpSpMk id="36" creationId="{69B36236-9439-4EC6-BB4C-91DB88C46FD7}"/>
          </ac:grpSpMkLst>
        </pc:grpChg>
        <pc:grpChg chg="add del mod">
          <ac:chgData name="DANIEL DEL RIO VELILLA" userId="bb18336d-ff95-4c34-a019-304126070e9d" providerId="ADAL" clId="{31734DFB-09C7-4CC7-BEF0-ACF917E09DF0}" dt="2022-01-23T12:10:13.441" v="896" actId="478"/>
          <ac:grpSpMkLst>
            <pc:docMk/>
            <pc:sldMk cId="0" sldId="262"/>
            <ac:grpSpMk id="44" creationId="{F2CF8DD6-97BB-4A06-B165-C48338B915D6}"/>
          </ac:grpSpMkLst>
        </pc:grpChg>
        <pc:grpChg chg="add mod">
          <ac:chgData name="DANIEL DEL RIO VELILLA" userId="bb18336d-ff95-4c34-a019-304126070e9d" providerId="ADAL" clId="{31734DFB-09C7-4CC7-BEF0-ACF917E09DF0}" dt="2022-01-23T14:57:42.015" v="1499" actId="1076"/>
          <ac:grpSpMkLst>
            <pc:docMk/>
            <pc:sldMk cId="0" sldId="262"/>
            <ac:grpSpMk id="71" creationId="{8F908354-F76E-4AE7-AA83-E13F4A77643A}"/>
          </ac:grpSpMkLst>
        </pc:grpChg>
        <pc:picChg chg="add del mod">
          <ac:chgData name="DANIEL DEL RIO VELILLA" userId="bb18336d-ff95-4c34-a019-304126070e9d" providerId="ADAL" clId="{31734DFB-09C7-4CC7-BEF0-ACF917E09DF0}" dt="2022-01-23T11:12:20.134" v="429" actId="478"/>
          <ac:picMkLst>
            <pc:docMk/>
            <pc:sldMk cId="0" sldId="262"/>
            <ac:picMk id="2" creationId="{A4FFB956-37AE-4952-998A-547375ADBC00}"/>
          </ac:picMkLst>
        </pc:picChg>
        <pc:picChg chg="add mod">
          <ac:chgData name="DANIEL DEL RIO VELILLA" userId="bb18336d-ff95-4c34-a019-304126070e9d" providerId="ADAL" clId="{31734DFB-09C7-4CC7-BEF0-ACF917E09DF0}" dt="2022-01-23T20:57:42.870" v="4467" actId="1037"/>
          <ac:picMkLst>
            <pc:docMk/>
            <pc:sldMk cId="0" sldId="262"/>
            <ac:picMk id="3" creationId="{2524F783-35E6-4BE1-9516-F6AF8147B5DF}"/>
          </ac:picMkLst>
        </pc:picChg>
        <pc:picChg chg="add del mod">
          <ac:chgData name="DANIEL DEL RIO VELILLA" userId="bb18336d-ff95-4c34-a019-304126070e9d" providerId="ADAL" clId="{31734DFB-09C7-4CC7-BEF0-ACF917E09DF0}" dt="2022-01-23T14:53:10.705" v="1474" actId="478"/>
          <ac:picMkLst>
            <pc:docMk/>
            <pc:sldMk cId="0" sldId="262"/>
            <ac:picMk id="5" creationId="{76EE0EF1-FF3F-4490-92CC-BA9C1B1E61D3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6" creationId="{40328C45-846D-4613-B4FA-8E46AE8FD100}"/>
          </ac:picMkLst>
        </pc:picChg>
        <pc:picChg chg="add del mod">
          <ac:chgData name="DANIEL DEL RIO VELILLA" userId="bb18336d-ff95-4c34-a019-304126070e9d" providerId="ADAL" clId="{31734DFB-09C7-4CC7-BEF0-ACF917E09DF0}" dt="2022-01-23T11:17:38.995" v="451" actId="478"/>
          <ac:picMkLst>
            <pc:docMk/>
            <pc:sldMk cId="0" sldId="262"/>
            <ac:picMk id="7" creationId="{FC687BF0-E1B6-4290-B0E5-A42143A014C7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8" creationId="{73642127-44D9-410E-9AA0-8AEC6D9017FE}"/>
          </ac:picMkLst>
        </pc:picChg>
        <pc:picChg chg="add del mod">
          <ac:chgData name="DANIEL DEL RIO VELILLA" userId="bb18336d-ff95-4c34-a019-304126070e9d" providerId="ADAL" clId="{31734DFB-09C7-4CC7-BEF0-ACF917E09DF0}" dt="2022-01-23T11:23:48.709" v="463" actId="478"/>
          <ac:picMkLst>
            <pc:docMk/>
            <pc:sldMk cId="0" sldId="262"/>
            <ac:picMk id="10" creationId="{363F0994-1D9E-467A-823B-8E56F9F0D279}"/>
          </ac:picMkLst>
        </pc:picChg>
        <pc:picChg chg="add mod">
          <ac:chgData name="DANIEL DEL RIO VELILLA" userId="bb18336d-ff95-4c34-a019-304126070e9d" providerId="ADAL" clId="{31734DFB-09C7-4CC7-BEF0-ACF917E09DF0}" dt="2022-01-23T14:56:58.584" v="1496" actId="1076"/>
          <ac:picMkLst>
            <pc:docMk/>
            <pc:sldMk cId="0" sldId="262"/>
            <ac:picMk id="10" creationId="{D1DB51F8-DA19-4019-9605-9B7DD46A331B}"/>
          </ac:picMkLst>
        </pc:picChg>
        <pc:picChg chg="add mod ord modCrop">
          <ac:chgData name="DANIEL DEL RIO VELILLA" userId="bb18336d-ff95-4c34-a019-304126070e9d" providerId="ADAL" clId="{31734DFB-09C7-4CC7-BEF0-ACF917E09DF0}" dt="2022-01-23T15:06:02.840" v="1518" actId="1076"/>
          <ac:picMkLst>
            <pc:docMk/>
            <pc:sldMk cId="0" sldId="262"/>
            <ac:picMk id="12" creationId="{85C98A5D-CC41-4759-AA1E-16358E35F9DF}"/>
          </ac:picMkLst>
        </pc:picChg>
        <pc:picChg chg="add mod ord">
          <ac:chgData name="DANIEL DEL RIO VELILLA" userId="bb18336d-ff95-4c34-a019-304126070e9d" providerId="ADAL" clId="{31734DFB-09C7-4CC7-BEF0-ACF917E09DF0}" dt="2022-01-23T14:57:24.594" v="1498" actId="1076"/>
          <ac:picMkLst>
            <pc:docMk/>
            <pc:sldMk cId="0" sldId="262"/>
            <ac:picMk id="14" creationId="{4177FCA4-70C1-4935-B2A1-C2484D7E541F}"/>
          </ac:picMkLst>
        </pc:picChg>
        <pc:picChg chg="add del mod">
          <ac:chgData name="DANIEL DEL RIO VELILLA" userId="bb18336d-ff95-4c34-a019-304126070e9d" providerId="ADAL" clId="{31734DFB-09C7-4CC7-BEF0-ACF917E09DF0}" dt="2022-01-23T11:37:42.207" v="491" actId="478"/>
          <ac:picMkLst>
            <pc:docMk/>
            <pc:sldMk cId="0" sldId="262"/>
            <ac:picMk id="14" creationId="{510486B8-504D-4F74-8798-D50A05B86BD6}"/>
          </ac:picMkLst>
        </pc:picChg>
        <pc:picChg chg="add del mod">
          <ac:chgData name="DANIEL DEL RIO VELILLA" userId="bb18336d-ff95-4c34-a019-304126070e9d" providerId="ADAL" clId="{31734DFB-09C7-4CC7-BEF0-ACF917E09DF0}" dt="2022-01-23T11:51:21.509" v="544" actId="478"/>
          <ac:picMkLst>
            <pc:docMk/>
            <pc:sldMk cId="0" sldId="262"/>
            <ac:picMk id="16" creationId="{D2943E15-B3CF-430E-A715-21C65E553B64}"/>
          </ac:picMkLst>
        </pc:picChg>
        <pc:picChg chg="add del mod">
          <ac:chgData name="DANIEL DEL RIO VELILLA" userId="bb18336d-ff95-4c34-a019-304126070e9d" providerId="ADAL" clId="{31734DFB-09C7-4CC7-BEF0-ACF917E09DF0}" dt="2022-01-23T14:30:10.175" v="1367" actId="478"/>
          <ac:picMkLst>
            <pc:docMk/>
            <pc:sldMk cId="0" sldId="262"/>
            <ac:picMk id="18" creationId="{C617668F-2D1E-4A81-918B-9C7EE0F3F1EF}"/>
          </ac:picMkLst>
        </pc:picChg>
        <pc:picChg chg="add del mod">
          <ac:chgData name="DANIEL DEL RIO VELILLA" userId="bb18336d-ff95-4c34-a019-304126070e9d" providerId="ADAL" clId="{31734DFB-09C7-4CC7-BEF0-ACF917E09DF0}" dt="2022-01-23T12:32:02.776" v="1167" actId="478"/>
          <ac:picMkLst>
            <pc:docMk/>
            <pc:sldMk cId="0" sldId="262"/>
            <ac:picMk id="20" creationId="{37D7AED4-1D08-4770-883D-22F44B855C3C}"/>
          </ac:picMkLst>
        </pc:picChg>
        <pc:picChg chg="add mod ord">
          <ac:chgData name="DANIEL DEL RIO VELILLA" userId="bb18336d-ff95-4c34-a019-304126070e9d" providerId="ADAL" clId="{31734DFB-09C7-4CC7-BEF0-ACF917E09DF0}" dt="2022-01-23T20:57:42.870" v="4467" actId="1037"/>
          <ac:picMkLst>
            <pc:docMk/>
            <pc:sldMk cId="0" sldId="262"/>
            <ac:picMk id="60" creationId="{DB5FBAAF-50C9-4B15-9FCD-33A00902D483}"/>
          </ac:picMkLst>
        </pc:picChg>
        <pc:picChg chg="add mod">
          <ac:chgData name="DANIEL DEL RIO VELILLA" userId="bb18336d-ff95-4c34-a019-304126070e9d" providerId="ADAL" clId="{31734DFB-09C7-4CC7-BEF0-ACF917E09DF0}" dt="2022-01-23T12:10:53.836" v="908" actId="571"/>
          <ac:picMkLst>
            <pc:docMk/>
            <pc:sldMk cId="0" sldId="262"/>
            <ac:picMk id="62" creationId="{1B87D08E-DF9B-4B9D-B6D9-38CE4542EB0B}"/>
          </ac:picMkLst>
        </pc:picChg>
        <pc:picChg chg="add del mod">
          <ac:chgData name="DANIEL DEL RIO VELILLA" userId="bb18336d-ff95-4c34-a019-304126070e9d" providerId="ADAL" clId="{31734DFB-09C7-4CC7-BEF0-ACF917E09DF0}" dt="2022-01-23T14:33:11.862" v="1372" actId="478"/>
          <ac:picMkLst>
            <pc:docMk/>
            <pc:sldMk cId="0" sldId="262"/>
            <ac:picMk id="64" creationId="{B587CB94-35C8-4D99-8345-06B5D3506824}"/>
          </ac:picMkLst>
        </pc:picChg>
        <pc:picChg chg="add del mod">
          <ac:chgData name="DANIEL DEL RIO VELILLA" userId="bb18336d-ff95-4c34-a019-304126070e9d" providerId="ADAL" clId="{31734DFB-09C7-4CC7-BEF0-ACF917E09DF0}" dt="2022-01-23T14:33:21.563" v="1374" actId="478"/>
          <ac:picMkLst>
            <pc:docMk/>
            <pc:sldMk cId="0" sldId="262"/>
            <ac:picMk id="67" creationId="{7B6DB93D-2F05-4F94-BB28-9F0400FE4686}"/>
          </ac:picMkLst>
        </pc:picChg>
        <pc:picChg chg="add del mod">
          <ac:chgData name="DANIEL DEL RIO VELILLA" userId="bb18336d-ff95-4c34-a019-304126070e9d" providerId="ADAL" clId="{31734DFB-09C7-4CC7-BEF0-ACF917E09DF0}" dt="2022-01-23T12:16:05.232" v="1097" actId="478"/>
          <ac:picMkLst>
            <pc:docMk/>
            <pc:sldMk cId="0" sldId="262"/>
            <ac:picMk id="70" creationId="{9F86249E-7A0D-4753-9573-250D18975035}"/>
          </ac:picMkLst>
        </pc:picChg>
        <pc:picChg chg="add del mod">
          <ac:chgData name="DANIEL DEL RIO VELILLA" userId="bb18336d-ff95-4c34-a019-304126070e9d" providerId="ADAL" clId="{31734DFB-09C7-4CC7-BEF0-ACF917E09DF0}" dt="2022-01-23T12:17:53.224" v="1158" actId="478"/>
          <ac:picMkLst>
            <pc:docMk/>
            <pc:sldMk cId="0" sldId="262"/>
            <ac:picMk id="84" creationId="{BBA4DD53-F308-489A-8208-DE3362CE5443}"/>
          </ac:picMkLst>
        </pc:picChg>
        <pc:picChg chg="del">
          <ac:chgData name="DANIEL DEL RIO VELILLA" userId="bb18336d-ff95-4c34-a019-304126070e9d" providerId="ADAL" clId="{31734DFB-09C7-4CC7-BEF0-ACF917E09DF0}" dt="2022-01-23T10:59:22.029" v="381" actId="478"/>
          <ac:picMkLst>
            <pc:docMk/>
            <pc:sldMk cId="0" sldId="262"/>
            <ac:picMk id="204" creationId="{00000000-0000-0000-0000-000000000000}"/>
          </ac:picMkLst>
        </pc:picChg>
      </pc:sldChg>
      <pc:sldChg chg="modSp mod">
        <pc:chgData name="DANIEL DEL RIO VELILLA" userId="bb18336d-ff95-4c34-a019-304126070e9d" providerId="ADAL" clId="{31734DFB-09C7-4CC7-BEF0-ACF917E09DF0}" dt="2022-01-23T11:16:30.803" v="439" actId="1076"/>
        <pc:sldMkLst>
          <pc:docMk/>
          <pc:sldMk cId="0" sldId="274"/>
        </pc:sldMkLst>
        <pc:picChg chg="mod">
          <ac:chgData name="DANIEL DEL RIO VELILLA" userId="bb18336d-ff95-4c34-a019-304126070e9d" providerId="ADAL" clId="{31734DFB-09C7-4CC7-BEF0-ACF917E09DF0}" dt="2022-01-23T11:16:30.803" v="439" actId="1076"/>
          <ac:picMkLst>
            <pc:docMk/>
            <pc:sldMk cId="0" sldId="274"/>
            <ac:picMk id="402" creationId="{00000000-0000-0000-0000-000000000000}"/>
          </ac:picMkLst>
        </pc:picChg>
      </pc:sldChg>
      <pc:sldChg chg="addSp delSp modSp del mod ord">
        <pc:chgData name="DANIEL DEL RIO VELILLA" userId="bb18336d-ff95-4c34-a019-304126070e9d" providerId="ADAL" clId="{31734DFB-09C7-4CC7-BEF0-ACF917E09DF0}" dt="2022-01-23T20:21:34.082" v="4374" actId="47"/>
        <pc:sldMkLst>
          <pc:docMk/>
          <pc:sldMk cId="0" sldId="277"/>
        </pc:sldMkLst>
        <pc:spChg chg="add del mod">
          <ac:chgData name="DANIEL DEL RIO VELILLA" userId="bb18336d-ff95-4c34-a019-304126070e9d" providerId="ADAL" clId="{31734DFB-09C7-4CC7-BEF0-ACF917E09DF0}" dt="2022-01-23T20:12:17.358" v="3744" actId="478"/>
          <ac:spMkLst>
            <pc:docMk/>
            <pc:sldMk cId="0" sldId="277"/>
            <ac:spMk id="17" creationId="{32ABB7F5-5FDF-4FD2-A2CF-28E414F6DC2E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5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5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4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5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20:12:15.234" v="3743" actId="478"/>
          <ac:spMkLst>
            <pc:docMk/>
            <pc:sldMk cId="0" sldId="277"/>
            <ac:spMk id="45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60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6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7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24.240" v="3731" actId="1076"/>
          <ac:spMkLst>
            <pc:docMk/>
            <pc:sldMk cId="0" sldId="277"/>
            <ac:spMk id="47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8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7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08.428" v="3730" actId="1076"/>
          <ac:spMkLst>
            <pc:docMk/>
            <pc:sldMk cId="0" sldId="277"/>
            <ac:spMk id="48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20:11:32.409" v="3733" actId="1076"/>
          <ac:spMkLst>
            <pc:docMk/>
            <pc:sldMk cId="0" sldId="277"/>
            <ac:spMk id="482" creationId="{00000000-0000-0000-0000-000000000000}"/>
          </ac:spMkLst>
        </pc:spChg>
        <pc:grpChg chg="add del">
          <ac:chgData name="DANIEL DEL RIO VELILLA" userId="bb18336d-ff95-4c34-a019-304126070e9d" providerId="ADAL" clId="{31734DFB-09C7-4CC7-BEF0-ACF917E09DF0}" dt="2022-01-23T20:10:23.018" v="3723" actId="21"/>
          <ac:grpSpMkLst>
            <pc:docMk/>
            <pc:sldMk cId="0" sldId="277"/>
            <ac:grpSpMk id="462" creationId="{00000000-0000-0000-0000-000000000000}"/>
          </ac:grpSpMkLst>
        </pc:grpChg>
        <pc:cxnChg chg="add del mod">
          <ac:chgData name="DANIEL DEL RIO VELILLA" userId="bb18336d-ff95-4c34-a019-304126070e9d" providerId="ADAL" clId="{31734DFB-09C7-4CC7-BEF0-ACF917E09DF0}" dt="2022-01-23T20:11:57.011" v="3740" actId="14100"/>
          <ac:cxnSpMkLst>
            <pc:docMk/>
            <pc:sldMk cId="0" sldId="277"/>
            <ac:cxnSpMk id="45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40.838" v="3736" actId="14100"/>
          <ac:cxnSpMkLst>
            <pc:docMk/>
            <pc:sldMk cId="0" sldId="277"/>
            <ac:cxnSpMk id="458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51.757" v="3739" actId="14100"/>
          <ac:cxnSpMkLst>
            <pc:docMk/>
            <pc:sldMk cId="0" sldId="277"/>
            <ac:cxnSpMk id="474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2:07.374" v="3742" actId="14100"/>
          <ac:cxnSpMkLst>
            <pc:docMk/>
            <pc:sldMk cId="0" sldId="277"/>
            <ac:cxnSpMk id="47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20:11:37.765" v="3735" actId="14100"/>
          <ac:cxnSpMkLst>
            <pc:docMk/>
            <pc:sldMk cId="0" sldId="277"/>
            <ac:cxnSpMk id="480" creationId="{00000000-0000-0000-0000-000000000000}"/>
          </ac:cxnSpMkLst>
        </pc:cxnChg>
      </pc:sldChg>
      <pc:sldChg chg="modSp mod">
        <pc:chgData name="DANIEL DEL RIO VELILLA" userId="bb18336d-ff95-4c34-a019-304126070e9d" providerId="ADAL" clId="{31734DFB-09C7-4CC7-BEF0-ACF917E09DF0}" dt="2022-01-23T11:48:06.802" v="536" actId="14100"/>
        <pc:sldMkLst>
          <pc:docMk/>
          <pc:sldMk cId="0" sldId="282"/>
        </pc:sldMkLst>
        <pc:spChg chg="mod">
          <ac:chgData name="DANIEL DEL RIO VELILLA" userId="bb18336d-ff95-4c34-a019-304126070e9d" providerId="ADAL" clId="{31734DFB-09C7-4CC7-BEF0-ACF917E09DF0}" dt="2022-01-23T11:48:06.802" v="536" actId="14100"/>
          <ac:spMkLst>
            <pc:docMk/>
            <pc:sldMk cId="0" sldId="282"/>
            <ac:spMk id="590" creationId="{00000000-0000-0000-0000-000000000000}"/>
          </ac:spMkLst>
        </pc:spChg>
      </pc:sldChg>
      <pc:sldChg chg="addSp delSp modSp add mod ord setBg">
        <pc:chgData name="DANIEL DEL RIO VELILLA" userId="bb18336d-ff95-4c34-a019-304126070e9d" providerId="ADAL" clId="{31734DFB-09C7-4CC7-BEF0-ACF917E09DF0}" dt="2022-01-23T10:56:40.378" v="374" actId="14100"/>
        <pc:sldMkLst>
          <pc:docMk/>
          <pc:sldMk cId="616600961" sldId="298"/>
        </pc:sldMkLst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5" creationId="{A821EA17-C38B-4F38-A7C2-C24E997E311C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7" creationId="{BBF89D68-58F2-4A09-B2DD-DC5C2F120F7D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9" creationId="{0863985B-3D31-4BC3-ABA2-45A4B0B1A4F5}"/>
          </ac:spMkLst>
        </pc:spChg>
        <pc:spChg chg="add del mod">
          <ac:chgData name="DANIEL DEL RIO VELILLA" userId="bb18336d-ff95-4c34-a019-304126070e9d" providerId="ADAL" clId="{31734DFB-09C7-4CC7-BEF0-ACF917E09DF0}" dt="2022-01-23T10:26:46.660" v="268" actId="478"/>
          <ac:spMkLst>
            <pc:docMk/>
            <pc:sldMk cId="616600961" sldId="298"/>
            <ac:spMk id="11" creationId="{287AF2B6-2AFD-4D8E-9003-5FFED9F0FC0C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3" creationId="{F71BBDA0-90E4-4087-94CD-DD7C9AA335E6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5" creationId="{4276CEA5-23E8-4941-BC0F-E1C6CFFC7A46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17" creationId="{197D526A-39C8-4DEB-A810-FAC3BB705A8E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9" creationId="{C86C9DD1-CA8B-48A2-AAA4-BFF0E9507E7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20" creationId="{2E70456C-78BA-42EA-BC22-30D0911ED38C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21" creationId="{CC01842D-9099-4F7D-AD3B-331B6DDA3D34}"/>
          </ac:spMkLst>
        </pc:spChg>
        <pc:spChg chg="add mod ord">
          <ac:chgData name="DANIEL DEL RIO VELILLA" userId="bb18336d-ff95-4c34-a019-304126070e9d" providerId="ADAL" clId="{31734DFB-09C7-4CC7-BEF0-ACF917E09DF0}" dt="2022-01-23T10:56:40.378" v="374" actId="14100"/>
          <ac:spMkLst>
            <pc:docMk/>
            <pc:sldMk cId="616600961" sldId="298"/>
            <ac:spMk id="22" creationId="{D0F3CEA5-6501-429D-994B-48479187794D}"/>
          </ac:spMkLst>
        </pc:spChg>
        <pc:spChg chg="add del mod">
          <ac:chgData name="DANIEL DEL RIO VELILLA" userId="bb18336d-ff95-4c34-a019-304126070e9d" providerId="ADAL" clId="{31734DFB-09C7-4CC7-BEF0-ACF917E09DF0}" dt="2022-01-23T10:19:07.300" v="210" actId="478"/>
          <ac:spMkLst>
            <pc:docMk/>
            <pc:sldMk cId="616600961" sldId="298"/>
            <ac:spMk id="23" creationId="{5EF94A07-C6F3-46B1-9FF0-B0B7E93FEB92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25" creationId="{2DD18462-13CA-4D45-A7A5-1992A9F061BF}"/>
          </ac:spMkLst>
        </pc:spChg>
        <pc:spChg chg="add del mod">
          <ac:chgData name="DANIEL DEL RIO VELILLA" userId="bb18336d-ff95-4c34-a019-304126070e9d" providerId="ADAL" clId="{31734DFB-09C7-4CC7-BEF0-ACF917E09DF0}" dt="2022-01-23T10:30:51.732" v="281" actId="478"/>
          <ac:spMkLst>
            <pc:docMk/>
            <pc:sldMk cId="616600961" sldId="298"/>
            <ac:spMk id="27" creationId="{C997F3C5-553F-45BE-A256-E9156F4BDF8D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28" creationId="{9226B79C-859A-4185-8F45-280BC91A343E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29" creationId="{CDA03F5B-25DC-4569-8F81-A9AB90CE19FC}"/>
          </ac:spMkLst>
        </pc:spChg>
        <pc:spChg chg="add del mod">
          <ac:chgData name="DANIEL DEL RIO VELILLA" userId="bb18336d-ff95-4c34-a019-304126070e9d" providerId="ADAL" clId="{31734DFB-09C7-4CC7-BEF0-ACF917E09DF0}" dt="2022-01-23T10:30:47.333" v="279" actId="478"/>
          <ac:spMkLst>
            <pc:docMk/>
            <pc:sldMk cId="616600961" sldId="298"/>
            <ac:spMk id="30" creationId="{30A55969-95B9-48C0-A1B2-0C5DF45370EA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1" creationId="{39809E77-705B-4A92-AF51-129605CA5FC2}"/>
          </ac:spMkLst>
        </pc:spChg>
        <pc:spChg chg="add del mod">
          <ac:chgData name="DANIEL DEL RIO VELILLA" userId="bb18336d-ff95-4c34-a019-304126070e9d" providerId="ADAL" clId="{31734DFB-09C7-4CC7-BEF0-ACF917E09DF0}" dt="2022-01-23T10:30:49.438" v="280" actId="478"/>
          <ac:spMkLst>
            <pc:docMk/>
            <pc:sldMk cId="616600961" sldId="298"/>
            <ac:spMk id="32" creationId="{2460CC2A-4FF3-41E7-B54F-38A4FB6932C1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3" creationId="{EB01889A-65B2-41C6-9B68-749D333F58E8}"/>
          </ac:spMkLst>
        </pc:spChg>
        <pc:spChg chg="add del mod">
          <ac:chgData name="DANIEL DEL RIO VELILLA" userId="bb18336d-ff95-4c34-a019-304126070e9d" providerId="ADAL" clId="{31734DFB-09C7-4CC7-BEF0-ACF917E09DF0}" dt="2022-01-23T10:30:52.948" v="282" actId="478"/>
          <ac:spMkLst>
            <pc:docMk/>
            <pc:sldMk cId="616600961" sldId="298"/>
            <ac:spMk id="34" creationId="{EE621019-BC64-4A63-8CB6-63CEE96A144F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5" creationId="{840CFC61-AB5C-495C-9739-721A97E8C36C}"/>
          </ac:spMkLst>
        </pc:spChg>
        <pc:spChg chg="add del mod">
          <ac:chgData name="DANIEL DEL RIO VELILLA" userId="bb18336d-ff95-4c34-a019-304126070e9d" providerId="ADAL" clId="{31734DFB-09C7-4CC7-BEF0-ACF917E09DF0}" dt="2022-01-23T10:30:56.003" v="283" actId="478"/>
          <ac:spMkLst>
            <pc:docMk/>
            <pc:sldMk cId="616600961" sldId="298"/>
            <ac:spMk id="36" creationId="{F899DA6C-E709-4A88-B5A3-DC6ECAC7DC92}"/>
          </ac:spMkLst>
        </pc:spChg>
        <pc:spChg chg="add mod">
          <ac:chgData name="DANIEL DEL RIO VELILLA" userId="bb18336d-ff95-4c34-a019-304126070e9d" providerId="ADAL" clId="{31734DFB-09C7-4CC7-BEF0-ACF917E09DF0}" dt="2022-01-23T10:53:53.758" v="367" actId="1076"/>
          <ac:spMkLst>
            <pc:docMk/>
            <pc:sldMk cId="616600961" sldId="298"/>
            <ac:spMk id="37" creationId="{9D7E3B50-9007-4232-A684-19797D3FF938}"/>
          </ac:spMkLst>
        </pc:spChg>
        <pc:spChg chg="add del mod">
          <ac:chgData name="DANIEL DEL RIO VELILLA" userId="bb18336d-ff95-4c34-a019-304126070e9d" providerId="ADAL" clId="{31734DFB-09C7-4CC7-BEF0-ACF917E09DF0}" dt="2022-01-23T10:30:57.869" v="284" actId="478"/>
          <ac:spMkLst>
            <pc:docMk/>
            <pc:sldMk cId="616600961" sldId="298"/>
            <ac:spMk id="38" creationId="{B287739B-C79B-4E9E-8025-0BF2EB7568C7}"/>
          </ac:spMkLst>
        </pc:spChg>
        <pc:spChg chg="add del mod">
          <ac:chgData name="DANIEL DEL RIO VELILLA" userId="bb18336d-ff95-4c34-a019-304126070e9d" providerId="ADAL" clId="{31734DFB-09C7-4CC7-BEF0-ACF917E09DF0}" dt="2022-01-23T10:27:06.105" v="270" actId="478"/>
          <ac:spMkLst>
            <pc:docMk/>
            <pc:sldMk cId="616600961" sldId="298"/>
            <ac:spMk id="39" creationId="{3E7C63E9-D5A8-43AB-BA00-31B7C4FF1336}"/>
          </ac:spMkLst>
        </pc:spChg>
        <pc:spChg chg="add del mod">
          <ac:chgData name="DANIEL DEL RIO VELILLA" userId="bb18336d-ff95-4c34-a019-304126070e9d" providerId="ADAL" clId="{31734DFB-09C7-4CC7-BEF0-ACF917E09DF0}" dt="2022-01-23T10:27:09.085" v="271" actId="478"/>
          <ac:spMkLst>
            <pc:docMk/>
            <pc:sldMk cId="616600961" sldId="298"/>
            <ac:spMk id="41" creationId="{01AD205B-EAA6-4864-8368-DFB6994351D5}"/>
          </ac:spMkLst>
        </pc:spChg>
        <pc:spChg chg="add del mod">
          <ac:chgData name="DANIEL DEL RIO VELILLA" userId="bb18336d-ff95-4c34-a019-304126070e9d" providerId="ADAL" clId="{31734DFB-09C7-4CC7-BEF0-ACF917E09DF0}" dt="2022-01-23T10:56:27.923" v="371" actId="478"/>
          <ac:spMkLst>
            <pc:docMk/>
            <pc:sldMk cId="616600961" sldId="298"/>
            <ac:spMk id="51" creationId="{1784D6A2-5B11-472F-9D54-3BAC5D3AD3BE}"/>
          </ac:spMkLst>
        </pc:spChg>
        <pc:spChg chg="del mod">
          <ac:chgData name="DANIEL DEL RIO VELILLA" userId="bb18336d-ff95-4c34-a019-304126070e9d" providerId="ADAL" clId="{31734DFB-09C7-4CC7-BEF0-ACF917E09DF0}" dt="2022-01-23T10:56:24.699" v="370" actId="478"/>
          <ac:spMkLst>
            <pc:docMk/>
            <pc:sldMk cId="616600961" sldId="298"/>
            <ac:spMk id="141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16:34.322" v="175" actId="478"/>
          <ac:spMkLst>
            <pc:docMk/>
            <pc:sldMk cId="616600961" sldId="298"/>
            <ac:spMk id="142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3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45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6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48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49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1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52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4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56.585" v="269" actId="478"/>
          <ac:spMkLst>
            <pc:docMk/>
            <pc:sldMk cId="616600961" sldId="298"/>
            <ac:spMk id="155" creationId="{00000000-0000-0000-0000-000000000000}"/>
          </ac:spMkLst>
        </pc:spChg>
        <pc:spChg chg="del mod">
          <ac:chgData name="DANIEL DEL RIO VELILLA" userId="bb18336d-ff95-4c34-a019-304126070e9d" providerId="ADAL" clId="{31734DFB-09C7-4CC7-BEF0-ACF917E09DF0}" dt="2022-01-23T10:26:42.053" v="267" actId="478"/>
          <ac:spMkLst>
            <pc:docMk/>
            <pc:sldMk cId="616600961" sldId="298"/>
            <ac:spMk id="15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0:28:12.685" v="273" actId="1076"/>
          <ac:spMkLst>
            <pc:docMk/>
            <pc:sldMk cId="616600961" sldId="298"/>
            <ac:spMk id="157" creationId="{00000000-0000-0000-0000-000000000000}"/>
          </ac:spMkLst>
        </pc:spChg>
        <pc:picChg chg="add del mod ord">
          <ac:chgData name="DANIEL DEL RIO VELILLA" userId="bb18336d-ff95-4c34-a019-304126070e9d" providerId="ADAL" clId="{31734DFB-09C7-4CC7-BEF0-ACF917E09DF0}" dt="2022-01-23T10:35:05.006" v="303" actId="478"/>
          <ac:picMkLst>
            <pc:docMk/>
            <pc:sldMk cId="616600961" sldId="298"/>
            <ac:picMk id="3" creationId="{C99B4A35-CD03-4B98-8D8B-34DD3198D6B9}"/>
          </ac:picMkLst>
        </pc:picChg>
        <pc:picChg chg="add del mod">
          <ac:chgData name="DANIEL DEL RIO VELILLA" userId="bb18336d-ff95-4c34-a019-304126070e9d" providerId="ADAL" clId="{31734DFB-09C7-4CC7-BEF0-ACF917E09DF0}" dt="2022-01-23T10:36:14.673" v="316" actId="478"/>
          <ac:picMkLst>
            <pc:docMk/>
            <pc:sldMk cId="616600961" sldId="298"/>
            <ac:picMk id="24" creationId="{517F8198-296C-4AB7-8A50-C2D196EE737E}"/>
          </ac:picMkLst>
        </pc:picChg>
        <pc:picChg chg="add del mod">
          <ac:chgData name="DANIEL DEL RIO VELILLA" userId="bb18336d-ff95-4c34-a019-304126070e9d" providerId="ADAL" clId="{31734DFB-09C7-4CC7-BEF0-ACF917E09DF0}" dt="2022-01-23T10:34:25.633" v="294" actId="478"/>
          <ac:picMkLst>
            <pc:docMk/>
            <pc:sldMk cId="616600961" sldId="298"/>
            <ac:picMk id="43" creationId="{D7864C30-182D-4C26-8708-B258FE21BAB1}"/>
          </ac:picMkLst>
        </pc:picChg>
        <pc:picChg chg="add del mod ord modCrop">
          <ac:chgData name="DANIEL DEL RIO VELILLA" userId="bb18336d-ff95-4c34-a019-304126070e9d" providerId="ADAL" clId="{31734DFB-09C7-4CC7-BEF0-ACF917E09DF0}" dt="2022-01-23T10:35:53.727" v="308" actId="478"/>
          <ac:picMkLst>
            <pc:docMk/>
            <pc:sldMk cId="616600961" sldId="298"/>
            <ac:picMk id="45" creationId="{8C8AEADA-0F08-4366-9608-D2A89F11588D}"/>
          </ac:picMkLst>
        </pc:picChg>
        <pc:picChg chg="add del mod ord">
          <ac:chgData name="DANIEL DEL RIO VELILLA" userId="bb18336d-ff95-4c34-a019-304126070e9d" providerId="ADAL" clId="{31734DFB-09C7-4CC7-BEF0-ACF917E09DF0}" dt="2022-01-23T10:43:40.205" v="349" actId="478"/>
          <ac:picMkLst>
            <pc:docMk/>
            <pc:sldMk cId="616600961" sldId="298"/>
            <ac:picMk id="47" creationId="{3A513E57-C2AC-457D-AE11-704E9166EFC5}"/>
          </ac:picMkLst>
        </pc:picChg>
        <pc:picChg chg="add del mod">
          <ac:chgData name="DANIEL DEL RIO VELILLA" userId="bb18336d-ff95-4c34-a019-304126070e9d" providerId="ADAL" clId="{31734DFB-09C7-4CC7-BEF0-ACF917E09DF0}" dt="2022-01-23T10:37:55.781" v="326"/>
          <ac:picMkLst>
            <pc:docMk/>
            <pc:sldMk cId="616600961" sldId="298"/>
            <ac:picMk id="49" creationId="{8E8FD698-EB2D-4DB2-A85C-3A28D862621B}"/>
          </ac:picMkLst>
        </pc:picChg>
        <pc:picChg chg="add mod ord">
          <ac:chgData name="DANIEL DEL RIO VELILLA" userId="bb18336d-ff95-4c34-a019-304126070e9d" providerId="ADAL" clId="{31734DFB-09C7-4CC7-BEF0-ACF917E09DF0}" dt="2022-01-23T10:56:33.978" v="372" actId="1076"/>
          <ac:picMkLst>
            <pc:docMk/>
            <pc:sldMk cId="616600961" sldId="298"/>
            <ac:picMk id="67" creationId="{66507B1B-21FF-4C83-93A1-E568785A37CB}"/>
          </ac:picMkLst>
        </pc:picChg>
      </pc:sldChg>
      <pc:sldChg chg="addSp delSp modSp add del mod setBg">
        <pc:chgData name="DANIEL DEL RIO VELILLA" userId="bb18336d-ff95-4c34-a019-304126070e9d" providerId="ADAL" clId="{31734DFB-09C7-4CC7-BEF0-ACF917E09DF0}" dt="2022-01-23T10:51:18.701" v="354" actId="47"/>
        <pc:sldMkLst>
          <pc:docMk/>
          <pc:sldMk cId="2751784213" sldId="299"/>
        </pc:sldMkLst>
        <pc:picChg chg="add del mod">
          <ac:chgData name="DANIEL DEL RIO VELILLA" userId="bb18336d-ff95-4c34-a019-304126070e9d" providerId="ADAL" clId="{31734DFB-09C7-4CC7-BEF0-ACF917E09DF0}" dt="2022-01-23T10:42:50.724" v="337" actId="21"/>
          <ac:picMkLst>
            <pc:docMk/>
            <pc:sldMk cId="2751784213" sldId="299"/>
            <ac:picMk id="3" creationId="{8F1F1BBA-5D77-40F5-9EEB-33B094C28C18}"/>
          </ac:picMkLst>
        </pc:picChg>
      </pc:sldChg>
      <pc:sldChg chg="addSp modSp add del mod">
        <pc:chgData name="DANIEL DEL RIO VELILLA" userId="bb18336d-ff95-4c34-a019-304126070e9d" providerId="ADAL" clId="{31734DFB-09C7-4CC7-BEF0-ACF917E09DF0}" dt="2022-01-23T15:59:11.867" v="1716" actId="20577"/>
        <pc:sldMkLst>
          <pc:docMk/>
          <pc:sldMk cId="1392240208" sldId="300"/>
        </pc:sldMkLst>
        <pc:spChg chg="add mod">
          <ac:chgData name="DANIEL DEL RIO VELILLA" userId="bb18336d-ff95-4c34-a019-304126070e9d" providerId="ADAL" clId="{31734DFB-09C7-4CC7-BEF0-ACF917E09DF0}" dt="2022-01-23T15:59:11.867" v="1716" actId="20577"/>
          <ac:spMkLst>
            <pc:docMk/>
            <pc:sldMk cId="1392240208" sldId="300"/>
            <ac:spMk id="22" creationId="{E4D9E87F-DA20-4202-8AB2-FEC6C8BA412D}"/>
          </ac:spMkLst>
        </pc:spChg>
      </pc:sldChg>
      <pc:sldChg chg="add setBg">
        <pc:chgData name="DANIEL DEL RIO VELILLA" userId="bb18336d-ff95-4c34-a019-304126070e9d" providerId="ADAL" clId="{31734DFB-09C7-4CC7-BEF0-ACF917E09DF0}" dt="2022-01-23T10:59:07.362" v="380"/>
        <pc:sldMkLst>
          <pc:docMk/>
          <pc:sldMk cId="3788111412" sldId="301"/>
        </pc:sldMkLst>
      </pc:sldChg>
      <pc:sldChg chg="addSp delSp modSp add del mod">
        <pc:chgData name="DANIEL DEL RIO VELILLA" userId="bb18336d-ff95-4c34-a019-304126070e9d" providerId="ADAL" clId="{31734DFB-09C7-4CC7-BEF0-ACF917E09DF0}" dt="2022-01-23T16:33:45.178" v="2864" actId="47"/>
        <pc:sldMkLst>
          <pc:docMk/>
          <pc:sldMk cId="886999960" sldId="302"/>
        </pc:sldMkLst>
        <pc:spChg chg="add del mod">
          <ac:chgData name="DANIEL DEL RIO VELILLA" userId="bb18336d-ff95-4c34-a019-304126070e9d" providerId="ADAL" clId="{31734DFB-09C7-4CC7-BEF0-ACF917E09DF0}" dt="2022-01-23T15:11:15.589" v="1539" actId="21"/>
          <ac:spMkLst>
            <pc:docMk/>
            <pc:sldMk cId="886999960" sldId="302"/>
            <ac:spMk id="3" creationId="{954DB76E-E0D5-41C1-90E1-CAD398247E8B}"/>
          </ac:spMkLst>
        </pc:spChg>
        <pc:spChg chg="add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5" creationId="{E0C82F39-EB20-4F87-83C2-C30183105E76}"/>
          </ac:spMkLst>
        </pc:spChg>
        <pc:spChg chg="add del mod">
          <ac:chgData name="DANIEL DEL RIO VELILLA" userId="bb18336d-ff95-4c34-a019-304126070e9d" providerId="ADAL" clId="{31734DFB-09C7-4CC7-BEF0-ACF917E09DF0}" dt="2022-01-23T15:10:43.921" v="1521"/>
          <ac:spMkLst>
            <pc:docMk/>
            <pc:sldMk cId="886999960" sldId="302"/>
            <ac:spMk id="33" creationId="{7BA44CF4-FA14-402E-BC3A-3FA35DAF76B7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4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5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60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61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2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3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5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6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8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79" creationId="{00000000-0000-0000-0000-000000000000}"/>
          </ac:spMkLst>
        </pc:spChg>
        <pc:spChg chg="add del mod">
          <ac:chgData name="DANIEL DEL RIO VELILLA" userId="bb18336d-ff95-4c34-a019-304126070e9d" providerId="ADAL" clId="{31734DFB-09C7-4CC7-BEF0-ACF917E09DF0}" dt="2022-01-23T15:11:22.590" v="1541" actId="21"/>
          <ac:spMkLst>
            <pc:docMk/>
            <pc:sldMk cId="886999960" sldId="302"/>
            <ac:spMk id="482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5:11:22.590" v="1541" actId="21"/>
          <ac:grpSpMkLst>
            <pc:docMk/>
            <pc:sldMk cId="886999960" sldId="302"/>
            <ac:grpSpMk id="462" creationId="{00000000-0000-0000-0000-000000000000}"/>
          </ac:grpSpMkLst>
        </pc:grp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5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58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74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77" creationId="{00000000-0000-0000-0000-000000000000}"/>
          </ac:cxnSpMkLst>
        </pc:cxnChg>
        <pc:cxnChg chg="add del mod">
          <ac:chgData name="DANIEL DEL RIO VELILLA" userId="bb18336d-ff95-4c34-a019-304126070e9d" providerId="ADAL" clId="{31734DFB-09C7-4CC7-BEF0-ACF917E09DF0}" dt="2022-01-23T15:11:22.590" v="1541" actId="21"/>
          <ac:cxnSpMkLst>
            <pc:docMk/>
            <pc:sldMk cId="886999960" sldId="302"/>
            <ac:cxnSpMk id="480" creationId="{00000000-0000-0000-0000-000000000000}"/>
          </ac:cxnSpMkLst>
        </pc:cxnChg>
      </pc:sldChg>
      <pc:sldChg chg="addSp delSp modSp add mod setBg delAnim modAnim">
        <pc:chgData name="DANIEL DEL RIO VELILLA" userId="bb18336d-ff95-4c34-a019-304126070e9d" providerId="ADAL" clId="{31734DFB-09C7-4CC7-BEF0-ACF917E09DF0}" dt="2022-01-23T20:06:54.731" v="3684"/>
        <pc:sldMkLst>
          <pc:docMk/>
          <pc:sldMk cId="3214758632" sldId="303"/>
        </pc:sldMkLst>
        <pc:spChg chg="add del mod">
          <ac:chgData name="DANIEL DEL RIO VELILLA" userId="bb18336d-ff95-4c34-a019-304126070e9d" providerId="ADAL" clId="{31734DFB-09C7-4CC7-BEF0-ACF917E09DF0}" dt="2022-01-23T15:10:58.833" v="1525" actId="478"/>
          <ac:spMkLst>
            <pc:docMk/>
            <pc:sldMk cId="3214758632" sldId="303"/>
            <ac:spMk id="4" creationId="{E10F67B2-9A77-4CA3-B1B4-6046EB4A4CFB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13" creationId="{0A70B66A-DDEB-42D5-9B83-58DB4925920F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22" creationId="{9CC7491B-EBD3-4DE6-9F9C-4EF7E6C44046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23" creationId="{BDDDF45C-FE8C-4148-AB10-895CDA65BE88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25" creationId="{EF8B29B6-BEC3-4C2B-9136-50A456BE4F38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38" creationId="{72E4659E-16E7-4832-A53A-A545DB3A268C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39" creationId="{52F8762E-AC65-46F7-8F65-16D30C2A840D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41" creationId="{F6AEC8FC-CA55-462A-BF43-78D7AEBEE6B7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42" creationId="{892DA776-B1BE-409C-88AB-ED2E5977D23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3" creationId="{6A6A25F1-B4C1-4FA3-95A0-1A5097793B51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4" creationId="{5E594EBD-EE04-4AD9-8F73-6BF49FD6C3A4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45" creationId="{582F54EB-B014-4DD3-87C7-1259656D3C36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48" creationId="{AF418B0F-8D17-4AC7-9028-C11482702E3A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49" creationId="{E11CD9BB-C2CD-4026-9B44-59392D042FFE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50" creationId="{1A877D89-50C9-41E4-B2A8-05A7F855DA3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51" creationId="{32B6D392-7C53-4006-811E-697E70899AEE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52" creationId="{9B49C86B-5B05-4825-9B8D-E1037677CABB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53" creationId="{7FF8F770-AC25-486F-AFC0-0731857F789E}"/>
          </ac:spMkLst>
        </pc:spChg>
        <pc:spChg chg="add del mod">
          <ac:chgData name="DANIEL DEL RIO VELILLA" userId="bb18336d-ff95-4c34-a019-304126070e9d" providerId="ADAL" clId="{31734DFB-09C7-4CC7-BEF0-ACF917E09DF0}" dt="2022-01-23T15:39:40.048" v="1588" actId="478"/>
          <ac:spMkLst>
            <pc:docMk/>
            <pc:sldMk cId="3214758632" sldId="303"/>
            <ac:spMk id="54" creationId="{D528E4E8-83A4-4637-BA4C-57031EE589F3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55" creationId="{166264F9-7B4C-4644-AA87-DB38985024C4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56" creationId="{B7ADD4EA-8E88-4442-BD2D-96707461B27A}"/>
          </ac:spMkLst>
        </pc:spChg>
        <pc:spChg chg="del mod">
          <ac:chgData name="DANIEL DEL RIO VELILLA" userId="bb18336d-ff95-4c34-a019-304126070e9d" providerId="ADAL" clId="{31734DFB-09C7-4CC7-BEF0-ACF917E09DF0}" dt="2022-01-23T15:32:28.113" v="1544" actId="478"/>
          <ac:spMkLst>
            <pc:docMk/>
            <pc:sldMk cId="3214758632" sldId="303"/>
            <ac:spMk id="58" creationId="{52583AEE-6589-48F9-872E-585A8DA80CDD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59" creationId="{07693D55-F65C-4610-B0B2-B5F342CDEA6A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1" creationId="{57ECE0FB-4B41-47B1-88ED-23276095D180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2" creationId="{DBB2CE69-3AE5-4944-849A-B40C731A21AB}"/>
          </ac:spMkLst>
        </pc:spChg>
        <pc:spChg chg="mod">
          <ac:chgData name="DANIEL DEL RIO VELILLA" userId="bb18336d-ff95-4c34-a019-304126070e9d" providerId="ADAL" clId="{31734DFB-09C7-4CC7-BEF0-ACF917E09DF0}" dt="2022-01-23T15:11:24.437" v="1542"/>
          <ac:spMkLst>
            <pc:docMk/>
            <pc:sldMk cId="3214758632" sldId="303"/>
            <ac:spMk id="63" creationId="{1754D515-B50E-43DA-BD63-BD298F5DB0F6}"/>
          </ac:spMkLst>
        </pc:spChg>
        <pc:spChg chg="del">
          <ac:chgData name="DANIEL DEL RIO VELILLA" userId="bb18336d-ff95-4c34-a019-304126070e9d" providerId="ADAL" clId="{31734DFB-09C7-4CC7-BEF0-ACF917E09DF0}" dt="2022-01-23T15:10:56.982" v="1524" actId="478"/>
          <ac:spMkLst>
            <pc:docMk/>
            <pc:sldMk cId="3214758632" sldId="303"/>
            <ac:spMk id="65" creationId="{809D08EA-0A2D-474C-AA71-357FF029165A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68" creationId="{F8C05F4D-9DFF-4330-941A-28D20082EAE6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70" creationId="{BE6A7A52-6F51-43FE-8FD1-1F65191B6224}"/>
          </ac:spMkLst>
        </pc:spChg>
        <pc:spChg chg="add del mod">
          <ac:chgData name="DANIEL DEL RIO VELILLA" userId="bb18336d-ff95-4c34-a019-304126070e9d" providerId="ADAL" clId="{31734DFB-09C7-4CC7-BEF0-ACF917E09DF0}" dt="2022-01-23T15:59:24.183" v="1718" actId="478"/>
          <ac:spMkLst>
            <pc:docMk/>
            <pc:sldMk cId="3214758632" sldId="303"/>
            <ac:spMk id="83" creationId="{510E598F-8067-497D-B372-09EFA19117B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85" creationId="{00E8FFC5-7469-4CCD-BB81-D35A26351479}"/>
          </ac:spMkLst>
        </pc:spChg>
        <pc:spChg chg="del">
          <ac:chgData name="DANIEL DEL RIO VELILLA" userId="bb18336d-ff95-4c34-a019-304126070e9d" providerId="ADAL" clId="{31734DFB-09C7-4CC7-BEF0-ACF917E09DF0}" dt="2022-01-23T15:10:55.194" v="1523" actId="478"/>
          <ac:spMkLst>
            <pc:docMk/>
            <pc:sldMk cId="3214758632" sldId="303"/>
            <ac:spMk id="86" creationId="{F63E42A9-F11C-46EF-A866-F58DA8DF78F0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87" creationId="{7B0781F4-FAB2-488B-A682-077EE27DFB0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88" creationId="{FAFA5BF9-D901-40B0-BBD1-5DA91FEEACE2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0" creationId="{6B2B3047-7104-4BD4-BA84-0A80369690EE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1" creationId="{4F067673-7290-4FC8-AF9B-D880045471E9}"/>
          </ac:spMkLst>
        </pc:spChg>
        <pc:spChg chg="add del mod">
          <ac:chgData name="DANIEL DEL RIO VELILLA" userId="bb18336d-ff95-4c34-a019-304126070e9d" providerId="ADAL" clId="{31734DFB-09C7-4CC7-BEF0-ACF917E09DF0}" dt="2022-01-23T15:59:20.786" v="1717" actId="478"/>
          <ac:spMkLst>
            <pc:docMk/>
            <pc:sldMk cId="3214758632" sldId="303"/>
            <ac:spMk id="93" creationId="{4A0084B0-073A-499F-BB8F-4CBFB6934B91}"/>
          </ac:spMkLst>
        </pc:spChg>
        <pc:spChg chg="add mod">
          <ac:chgData name="DANIEL DEL RIO VELILLA" userId="bb18336d-ff95-4c34-a019-304126070e9d" providerId="ADAL" clId="{31734DFB-09C7-4CC7-BEF0-ACF917E09DF0}" dt="2022-01-23T16:04:36.392" v="1934" actId="207"/>
          <ac:spMkLst>
            <pc:docMk/>
            <pc:sldMk cId="3214758632" sldId="303"/>
            <ac:spMk id="94" creationId="{B2AF8B2F-0454-4496-B5CD-9DE62A491C32}"/>
          </ac:spMkLst>
        </pc:spChg>
        <pc:spChg chg="add del mod">
          <ac:chgData name="DANIEL DEL RIO VELILLA" userId="bb18336d-ff95-4c34-a019-304126070e9d" providerId="ADAL" clId="{31734DFB-09C7-4CC7-BEF0-ACF917E09DF0}" dt="2022-01-23T15:38:41.328" v="1561"/>
          <ac:spMkLst>
            <pc:docMk/>
            <pc:sldMk cId="3214758632" sldId="303"/>
            <ac:spMk id="95" creationId="{30E5FE96-B781-4745-89D7-8C7D18240CCE}"/>
          </ac:spMkLst>
        </pc:spChg>
        <pc:spChg chg="add del mod">
          <ac:chgData name="DANIEL DEL RIO VELILLA" userId="bb18336d-ff95-4c34-a019-304126070e9d" providerId="ADAL" clId="{31734DFB-09C7-4CC7-BEF0-ACF917E09DF0}" dt="2022-01-23T15:38:45.811" v="1569"/>
          <ac:spMkLst>
            <pc:docMk/>
            <pc:sldMk cId="3214758632" sldId="303"/>
            <ac:spMk id="96" creationId="{FF3C3EAF-20DD-4A9C-BF90-2052353C0050}"/>
          </ac:spMkLst>
        </pc:spChg>
        <pc:spChg chg="add mod">
          <ac:chgData name="DANIEL DEL RIO VELILLA" userId="bb18336d-ff95-4c34-a019-304126070e9d" providerId="ADAL" clId="{31734DFB-09C7-4CC7-BEF0-ACF917E09DF0}" dt="2022-01-23T15:39:31.212" v="1587" actId="1076"/>
          <ac:spMkLst>
            <pc:docMk/>
            <pc:sldMk cId="3214758632" sldId="303"/>
            <ac:spMk id="97" creationId="{3DD2CE75-F4E7-4651-8B97-C6A7D8496256}"/>
          </ac:spMkLst>
        </pc:spChg>
        <pc:spChg chg="add del">
          <ac:chgData name="DANIEL DEL RIO VELILLA" userId="bb18336d-ff95-4c34-a019-304126070e9d" providerId="ADAL" clId="{31734DFB-09C7-4CC7-BEF0-ACF917E09DF0}" dt="2022-01-23T15:59:04.689" v="1713" actId="22"/>
          <ac:spMkLst>
            <pc:docMk/>
            <pc:sldMk cId="3214758632" sldId="303"/>
            <ac:spMk id="98" creationId="{41586E55-EB74-4790-A564-D897983C6B8F}"/>
          </ac:spMkLst>
        </pc:spChg>
        <pc:spChg chg="add del mod">
          <ac:chgData name="DANIEL DEL RIO VELILLA" userId="bb18336d-ff95-4c34-a019-304126070e9d" providerId="ADAL" clId="{31734DFB-09C7-4CC7-BEF0-ACF917E09DF0}" dt="2022-01-23T16:35:03.976" v="2875" actId="478"/>
          <ac:spMkLst>
            <pc:docMk/>
            <pc:sldMk cId="3214758632" sldId="303"/>
            <ac:spMk id="99" creationId="{5C11D894-6710-43FD-956E-4FE2CA1A74A0}"/>
          </ac:spMkLst>
        </pc:spChg>
        <pc:spChg chg="add del mod">
          <ac:chgData name="DANIEL DEL RIO VELILLA" userId="bb18336d-ff95-4c34-a019-304126070e9d" providerId="ADAL" clId="{31734DFB-09C7-4CC7-BEF0-ACF917E09DF0}" dt="2022-01-23T16:05:21.015" v="1940" actId="478"/>
          <ac:spMkLst>
            <pc:docMk/>
            <pc:sldMk cId="3214758632" sldId="303"/>
            <ac:spMk id="100" creationId="{5C4DBF1B-B7D9-46E5-9EF5-8002C563FF62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2" creationId="{27D68054-A072-467E-BA7E-46B76BDF219D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3" creationId="{34135AA2-B648-4FD6-B77C-91609BA5C205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4" creationId="{2510B889-41D4-4BEA-B691-FD6254E85BA2}"/>
          </ac:spMkLst>
        </pc:spChg>
        <pc:spChg chg="mod">
          <ac:chgData name="DANIEL DEL RIO VELILLA" userId="bb18336d-ff95-4c34-a019-304126070e9d" providerId="ADAL" clId="{31734DFB-09C7-4CC7-BEF0-ACF917E09DF0}" dt="2022-01-23T16:05:34.858" v="1941"/>
          <ac:spMkLst>
            <pc:docMk/>
            <pc:sldMk cId="3214758632" sldId="303"/>
            <ac:spMk id="105" creationId="{372DC079-AD80-4744-A538-2E34A5A5C6BB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2" creationId="{2C2047F9-9B64-42D9-8782-D04C4083F6A9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3" creationId="{01816A2B-E9DB-4AD8-82C8-19193F2E053F}"/>
          </ac:spMkLst>
        </pc:spChg>
        <pc:spChg chg="del mod">
          <ac:chgData name="DANIEL DEL RIO VELILLA" userId="bb18336d-ff95-4c34-a019-304126070e9d" providerId="ADAL" clId="{31734DFB-09C7-4CC7-BEF0-ACF917E09DF0}" dt="2022-01-23T16:05:48.557" v="1947" actId="478"/>
          <ac:spMkLst>
            <pc:docMk/>
            <pc:sldMk cId="3214758632" sldId="303"/>
            <ac:spMk id="114" creationId="{B17BB0E9-23B6-4D38-949D-42E4094C8AA3}"/>
          </ac:spMkLst>
        </pc:spChg>
        <pc:spChg chg="mod">
          <ac:chgData name="DANIEL DEL RIO VELILLA" userId="bb18336d-ff95-4c34-a019-304126070e9d" providerId="ADAL" clId="{31734DFB-09C7-4CC7-BEF0-ACF917E09DF0}" dt="2022-01-23T16:05:42.897" v="1945"/>
          <ac:spMkLst>
            <pc:docMk/>
            <pc:sldMk cId="3214758632" sldId="303"/>
            <ac:spMk id="115" creationId="{998AD8D5-7E3A-4494-A287-286019A41A6C}"/>
          </ac:spMkLst>
        </pc:spChg>
        <pc:spChg chg="add del mod">
          <ac:chgData name="DANIEL DEL RIO VELILLA" userId="bb18336d-ff95-4c34-a019-304126070e9d" providerId="ADAL" clId="{31734DFB-09C7-4CC7-BEF0-ACF917E09DF0}" dt="2022-01-23T16:06:27.773" v="1961"/>
          <ac:spMkLst>
            <pc:docMk/>
            <pc:sldMk cId="3214758632" sldId="303"/>
            <ac:spMk id="122" creationId="{6C972493-2DD0-4D34-9647-3001205D67D0}"/>
          </ac:spMkLst>
        </pc:spChg>
        <pc:spChg chg="add del mod">
          <ac:chgData name="DANIEL DEL RIO VELILLA" userId="bb18336d-ff95-4c34-a019-304126070e9d" providerId="ADAL" clId="{31734DFB-09C7-4CC7-BEF0-ACF917E09DF0}" dt="2022-01-23T16:06:27.773" v="1961"/>
          <ac:spMkLst>
            <pc:docMk/>
            <pc:sldMk cId="3214758632" sldId="303"/>
            <ac:spMk id="123" creationId="{20723DB5-D336-481E-B1E1-434FAC5BD8D3}"/>
          </ac:spMkLst>
        </pc:spChg>
        <pc:spChg chg="add mo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4" creationId="{EC2154EC-159C-43CC-B9CD-626F0E70EFE2}"/>
          </ac:spMkLst>
        </pc:spChg>
        <pc:spChg chg="add mod or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5" creationId="{EFE49BC3-BB89-4F52-BAB5-A55C0C43E706}"/>
          </ac:spMkLst>
        </pc:spChg>
        <pc:spChg chg="add mod">
          <ac:chgData name="DANIEL DEL RIO VELILLA" userId="bb18336d-ff95-4c34-a019-304126070e9d" providerId="ADAL" clId="{31734DFB-09C7-4CC7-BEF0-ACF917E09DF0}" dt="2022-01-23T16:35:16.938" v="2876" actId="1076"/>
          <ac:spMkLst>
            <pc:docMk/>
            <pc:sldMk cId="3214758632" sldId="303"/>
            <ac:spMk id="126" creationId="{FC472FA3-1BF7-4056-97B8-2E56E5DDBFF8}"/>
          </ac:spMkLst>
        </pc:spChg>
        <pc:spChg chg="add mod">
          <ac:chgData name="DANIEL DEL RIO VELILLA" userId="bb18336d-ff95-4c34-a019-304126070e9d" providerId="ADAL" clId="{31734DFB-09C7-4CC7-BEF0-ACF917E09DF0}" dt="2022-01-23T16:35:26.480" v="2877" actId="1076"/>
          <ac:spMkLst>
            <pc:docMk/>
            <pc:sldMk cId="3214758632" sldId="303"/>
            <ac:spMk id="127" creationId="{86360821-BBA5-4948-822B-BF0C7AE19C27}"/>
          </ac:spMkLst>
        </pc:spChg>
        <pc:spChg chg="add mod">
          <ac:chgData name="DANIEL DEL RIO VELILLA" userId="bb18336d-ff95-4c34-a019-304126070e9d" providerId="ADAL" clId="{31734DFB-09C7-4CC7-BEF0-ACF917E09DF0}" dt="2022-01-23T16:35:26.480" v="2877" actId="1076"/>
          <ac:spMkLst>
            <pc:docMk/>
            <pc:sldMk cId="3214758632" sldId="303"/>
            <ac:spMk id="130" creationId="{7C01D8EA-2843-4E6E-8499-DB68D55EDD93}"/>
          </ac:spMkLst>
        </pc:spChg>
        <pc:spChg chg="add mod">
          <ac:chgData name="DANIEL DEL RIO VELILLA" userId="bb18336d-ff95-4c34-a019-304126070e9d" providerId="ADAL" clId="{31734DFB-09C7-4CC7-BEF0-ACF917E09DF0}" dt="2022-01-23T16:42:10.632" v="3008" actId="20577"/>
          <ac:spMkLst>
            <pc:docMk/>
            <pc:sldMk cId="3214758632" sldId="303"/>
            <ac:spMk id="131" creationId="{CD566C01-D1A5-4060-A94B-DDE0CCD9575A}"/>
          </ac:spMkLst>
        </pc:spChg>
        <pc:spChg chg="add mod">
          <ac:chgData name="DANIEL DEL RIO VELILLA" userId="bb18336d-ff95-4c34-a019-304126070e9d" providerId="ADAL" clId="{31734DFB-09C7-4CC7-BEF0-ACF917E09DF0}" dt="2022-01-23T16:35:46.337" v="2878" actId="1076"/>
          <ac:spMkLst>
            <pc:docMk/>
            <pc:sldMk cId="3214758632" sldId="303"/>
            <ac:spMk id="132" creationId="{3A1A421C-CEEF-407E-84C8-B9E18AE1FC9E}"/>
          </ac:spMkLst>
        </pc:spChg>
        <pc:spChg chg="add mod">
          <ac:chgData name="DANIEL DEL RIO VELILLA" userId="bb18336d-ff95-4c34-a019-304126070e9d" providerId="ADAL" clId="{31734DFB-09C7-4CC7-BEF0-ACF917E09DF0}" dt="2022-01-23T16:35:46.337" v="2878" actId="1076"/>
          <ac:spMkLst>
            <pc:docMk/>
            <pc:sldMk cId="3214758632" sldId="303"/>
            <ac:spMk id="135" creationId="{9C76D393-7BEF-44EC-AE2E-C24B8C26F4FC}"/>
          </ac:spMkLst>
        </pc:spChg>
        <pc:spChg chg="add mod">
          <ac:chgData name="DANIEL DEL RIO VELILLA" userId="bb18336d-ff95-4c34-a019-304126070e9d" providerId="ADAL" clId="{31734DFB-09C7-4CC7-BEF0-ACF917E09DF0}" dt="2022-01-23T16:42:28.139" v="3022" actId="20577"/>
          <ac:spMkLst>
            <pc:docMk/>
            <pc:sldMk cId="3214758632" sldId="303"/>
            <ac:spMk id="136" creationId="{BBDBE8AE-491D-4FBE-BA97-05E71B90577B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37" creationId="{25EAE303-7693-42DF-B8BC-E3B793E6BBFE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40" creationId="{51AE982C-D365-425F-A9EE-21B9D10FCF8C}"/>
          </ac:spMkLst>
        </pc:spChg>
        <pc:spChg chg="add del mod">
          <ac:chgData name="DANIEL DEL RIO VELILLA" userId="bb18336d-ff95-4c34-a019-304126070e9d" providerId="ADAL" clId="{31734DFB-09C7-4CC7-BEF0-ACF917E09DF0}" dt="2022-01-23T16:22:25.257" v="2419" actId="478"/>
          <ac:spMkLst>
            <pc:docMk/>
            <pc:sldMk cId="3214758632" sldId="303"/>
            <ac:spMk id="141" creationId="{31380FF1-7D70-4551-B6F3-A20A4780E829}"/>
          </ac:spMkLst>
        </pc:spChg>
        <pc:spChg chg="add mod">
          <ac:chgData name="DANIEL DEL RIO VELILLA" userId="bb18336d-ff95-4c34-a019-304126070e9d" providerId="ADAL" clId="{31734DFB-09C7-4CC7-BEF0-ACF917E09DF0}" dt="2022-01-23T16:36:04.560" v="2879" actId="1076"/>
          <ac:spMkLst>
            <pc:docMk/>
            <pc:sldMk cId="3214758632" sldId="303"/>
            <ac:spMk id="142" creationId="{7D5C6FDF-D8B9-4013-BB81-618446020408}"/>
          </ac:spMkLst>
        </pc:spChg>
        <pc:spChg chg="add mod">
          <ac:chgData name="DANIEL DEL RIO VELILLA" userId="bb18336d-ff95-4c34-a019-304126070e9d" providerId="ADAL" clId="{31734DFB-09C7-4CC7-BEF0-ACF917E09DF0}" dt="2022-01-23T16:36:04.560" v="2879" actId="1076"/>
          <ac:spMkLst>
            <pc:docMk/>
            <pc:sldMk cId="3214758632" sldId="303"/>
            <ac:spMk id="145" creationId="{489BC490-698B-4378-B4BE-BD03017D434E}"/>
          </ac:spMkLst>
        </pc:spChg>
        <pc:spChg chg="add mod">
          <ac:chgData name="DANIEL DEL RIO VELILLA" userId="bb18336d-ff95-4c34-a019-304126070e9d" providerId="ADAL" clId="{31734DFB-09C7-4CC7-BEF0-ACF917E09DF0}" dt="2022-01-23T16:36:27.680" v="2882" actId="1076"/>
          <ac:spMkLst>
            <pc:docMk/>
            <pc:sldMk cId="3214758632" sldId="303"/>
            <ac:spMk id="146" creationId="{37ACB3BA-EBEA-4609-8618-4ABAE2633604}"/>
          </ac:spMkLst>
        </pc:spChg>
        <pc:spChg chg="add del mod">
          <ac:chgData name="DANIEL DEL RIO VELILLA" userId="bb18336d-ff95-4c34-a019-304126070e9d" providerId="ADAL" clId="{31734DFB-09C7-4CC7-BEF0-ACF917E09DF0}" dt="2022-01-23T16:35:02.911" v="2874" actId="478"/>
          <ac:spMkLst>
            <pc:docMk/>
            <pc:sldMk cId="3214758632" sldId="303"/>
            <ac:spMk id="147" creationId="{FDEB20F9-589D-4870-9073-4603210E67B3}"/>
          </ac:spMkLst>
        </pc:spChg>
        <pc:spChg chg="add del mod ord">
          <ac:chgData name="DANIEL DEL RIO VELILLA" userId="bb18336d-ff95-4c34-a019-304126070e9d" providerId="ADAL" clId="{31734DFB-09C7-4CC7-BEF0-ACF917E09DF0}" dt="2022-01-23T16:34:29.519" v="2871"/>
          <ac:spMkLst>
            <pc:docMk/>
            <pc:sldMk cId="3214758632" sldId="303"/>
            <ac:spMk id="148" creationId="{67240BC5-11FB-4849-84AD-74819A0B7842}"/>
          </ac:spMkLst>
        </pc:spChg>
        <pc:spChg chg="add mod">
          <ac:chgData name="DANIEL DEL RIO VELILLA" userId="bb18336d-ff95-4c34-a019-304126070e9d" providerId="ADAL" clId="{31734DFB-09C7-4CC7-BEF0-ACF917E09DF0}" dt="2022-01-23T16:41:21.592" v="2971" actId="20577"/>
          <ac:spMkLst>
            <pc:docMk/>
            <pc:sldMk cId="3214758632" sldId="303"/>
            <ac:spMk id="154" creationId="{0455F8D1-56AA-4F45-AF47-E2001399B5D3}"/>
          </ac:spMkLst>
        </pc:spChg>
        <pc:spChg chg="add mod">
          <ac:chgData name="DANIEL DEL RIO VELILLA" userId="bb18336d-ff95-4c34-a019-304126070e9d" providerId="ADAL" clId="{31734DFB-09C7-4CC7-BEF0-ACF917E09DF0}" dt="2022-01-23T16:42:07.344" v="3006" actId="20577"/>
          <ac:spMkLst>
            <pc:docMk/>
            <pc:sldMk cId="3214758632" sldId="303"/>
            <ac:spMk id="155" creationId="{FD183ABE-772E-4F5F-B69A-910A9A87C798}"/>
          </ac:spMkLst>
        </pc:spChg>
        <pc:spChg chg="add mod">
          <ac:chgData name="DANIEL DEL RIO VELILLA" userId="bb18336d-ff95-4c34-a019-304126070e9d" providerId="ADAL" clId="{31734DFB-09C7-4CC7-BEF0-ACF917E09DF0}" dt="2022-01-23T16:42:52.428" v="3066" actId="6549"/>
          <ac:spMkLst>
            <pc:docMk/>
            <pc:sldMk cId="3214758632" sldId="303"/>
            <ac:spMk id="156" creationId="{6C720D3D-8C27-46ED-BA01-DAE288112E1E}"/>
          </ac:spMkLst>
        </pc:spChg>
        <pc:spChg chg="add mod">
          <ac:chgData name="DANIEL DEL RIO VELILLA" userId="bb18336d-ff95-4c34-a019-304126070e9d" providerId="ADAL" clId="{31734DFB-09C7-4CC7-BEF0-ACF917E09DF0}" dt="2022-01-23T16:43:20.009" v="3101" actId="20577"/>
          <ac:spMkLst>
            <pc:docMk/>
            <pc:sldMk cId="3214758632" sldId="303"/>
            <ac:spMk id="157" creationId="{5E026CBB-F0DA-482F-B379-AE85F1D86B54}"/>
          </ac:spMkLst>
        </pc:spChg>
        <pc:spChg chg="add mod">
          <ac:chgData name="DANIEL DEL RIO VELILLA" userId="bb18336d-ff95-4c34-a019-304126070e9d" providerId="ADAL" clId="{31734DFB-09C7-4CC7-BEF0-ACF917E09DF0}" dt="2022-01-23T20:06:54.731" v="3684"/>
          <ac:spMkLst>
            <pc:docMk/>
            <pc:sldMk cId="3214758632" sldId="303"/>
            <ac:spMk id="158" creationId="{2FB34C00-C766-4B6F-AF1C-697DEBFDAE70}"/>
          </ac:spMkLst>
        </pc:spChg>
        <pc:spChg chg="mod">
          <ac:chgData name="DANIEL DEL RIO VELILLA" userId="bb18336d-ff95-4c34-a019-304126070e9d" providerId="ADAL" clId="{31734DFB-09C7-4CC7-BEF0-ACF917E09DF0}" dt="2022-01-23T15:11:06.607" v="1537" actId="20577"/>
          <ac:spMkLst>
            <pc:docMk/>
            <pc:sldMk cId="3214758632" sldId="303"/>
            <ac:spMk id="205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15:59:20.786" v="1717" actId="478"/>
          <ac:grpSpMkLst>
            <pc:docMk/>
            <pc:sldMk cId="3214758632" sldId="303"/>
            <ac:grpSpMk id="57" creationId="{0360AD51-E0AC-4194-918C-7580EE16A670}"/>
          </ac:grpSpMkLst>
        </pc:grpChg>
        <pc:grpChg chg="del">
          <ac:chgData name="DANIEL DEL RIO VELILLA" userId="bb18336d-ff95-4c34-a019-304126070e9d" providerId="ADAL" clId="{31734DFB-09C7-4CC7-BEF0-ACF917E09DF0}" dt="2022-01-23T15:10:55.194" v="1523" actId="478"/>
          <ac:grpSpMkLst>
            <pc:docMk/>
            <pc:sldMk cId="3214758632" sldId="303"/>
            <ac:grpSpMk id="71" creationId="{8F908354-F76E-4AE7-AA83-E13F4A77643A}"/>
          </ac:grpSpMkLst>
        </pc:grpChg>
        <pc:grpChg chg="add del mod">
          <ac:chgData name="DANIEL DEL RIO VELILLA" userId="bb18336d-ff95-4c34-a019-304126070e9d" providerId="ADAL" clId="{31734DFB-09C7-4CC7-BEF0-ACF917E09DF0}" dt="2022-01-23T16:05:42.283" v="1944"/>
          <ac:grpSpMkLst>
            <pc:docMk/>
            <pc:sldMk cId="3214758632" sldId="303"/>
            <ac:grpSpMk id="101" creationId="{8807F143-1DE4-4122-95C8-37B00A2260D0}"/>
          </ac:grpSpMkLst>
        </pc:grpChg>
        <pc:grpChg chg="add del mod">
          <ac:chgData name="DANIEL DEL RIO VELILLA" userId="bb18336d-ff95-4c34-a019-304126070e9d" providerId="ADAL" clId="{31734DFB-09C7-4CC7-BEF0-ACF917E09DF0}" dt="2022-01-23T16:06:03.017" v="1952" actId="478"/>
          <ac:grpSpMkLst>
            <pc:docMk/>
            <pc:sldMk cId="3214758632" sldId="303"/>
            <ac:grpSpMk id="111" creationId="{9932BDC1-3363-4EDA-84C9-88197369E3B1}"/>
          </ac:grpSpMkLst>
        </pc:grp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3" creationId="{2524F783-35E6-4BE1-9516-F6AF8147B5DF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6" creationId="{40328C45-846D-4613-B4FA-8E46AE8FD100}"/>
          </ac:picMkLst>
        </pc:picChg>
        <pc:picChg chg="add del mod">
          <ac:chgData name="DANIEL DEL RIO VELILLA" userId="bb18336d-ff95-4c34-a019-304126070e9d" providerId="ADAL" clId="{31734DFB-09C7-4CC7-BEF0-ACF917E09DF0}" dt="2022-01-23T15:59:20.786" v="1717" actId="478"/>
          <ac:picMkLst>
            <pc:docMk/>
            <pc:sldMk cId="3214758632" sldId="303"/>
            <ac:picMk id="7" creationId="{8DB46339-0809-40AC-938D-EE3AFA43972E}"/>
          </ac:picMkLst>
        </pc:picChg>
        <pc:picChg chg="del">
          <ac:chgData name="DANIEL DEL RIO VELILLA" userId="bb18336d-ff95-4c34-a019-304126070e9d" providerId="ADAL" clId="{31734DFB-09C7-4CC7-BEF0-ACF917E09DF0}" dt="2022-01-23T15:10:55.194" v="1523" actId="478"/>
          <ac:picMkLst>
            <pc:docMk/>
            <pc:sldMk cId="3214758632" sldId="303"/>
            <ac:picMk id="8" creationId="{73642127-44D9-410E-9AA0-8AEC6D9017FE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10" creationId="{D1DB51F8-DA19-4019-9605-9B7DD46A331B}"/>
          </ac:picMkLst>
        </pc:picChg>
        <pc:picChg chg="del">
          <ac:chgData name="DANIEL DEL RIO VELILLA" userId="bb18336d-ff95-4c34-a019-304126070e9d" providerId="ADAL" clId="{31734DFB-09C7-4CC7-BEF0-ACF917E09DF0}" dt="2022-01-23T15:10:58.833" v="1525" actId="478"/>
          <ac:picMkLst>
            <pc:docMk/>
            <pc:sldMk cId="3214758632" sldId="303"/>
            <ac:picMk id="12" creationId="{85C98A5D-CC41-4759-AA1E-16358E35F9DF}"/>
          </ac:picMkLst>
        </pc:picChg>
        <pc:picChg chg="del">
          <ac:chgData name="DANIEL DEL RIO VELILLA" userId="bb18336d-ff95-4c34-a019-304126070e9d" providerId="ADAL" clId="{31734DFB-09C7-4CC7-BEF0-ACF917E09DF0}" dt="2022-01-23T15:10:55.194" v="1523" actId="478"/>
          <ac:picMkLst>
            <pc:docMk/>
            <pc:sldMk cId="3214758632" sldId="303"/>
            <ac:picMk id="14" creationId="{4177FCA4-70C1-4935-B2A1-C2484D7E541F}"/>
          </ac:picMkLst>
        </pc:picChg>
        <pc:picChg chg="del">
          <ac:chgData name="DANIEL DEL RIO VELILLA" userId="bb18336d-ff95-4c34-a019-304126070e9d" providerId="ADAL" clId="{31734DFB-09C7-4CC7-BEF0-ACF917E09DF0}" dt="2022-01-23T15:10:56.982" v="1524" actId="478"/>
          <ac:picMkLst>
            <pc:docMk/>
            <pc:sldMk cId="3214758632" sldId="303"/>
            <ac:picMk id="60" creationId="{DB5FBAAF-50C9-4B15-9FCD-33A00902D483}"/>
          </ac:picMkLst>
        </pc:picChg>
        <pc:picChg chg="add del mod">
          <ac:chgData name="DANIEL DEL RIO VELILLA" userId="bb18336d-ff95-4c34-a019-304126070e9d" providerId="ADAL" clId="{31734DFB-09C7-4CC7-BEF0-ACF917E09DF0}" dt="2022-01-23T16:05:42.283" v="1944"/>
          <ac:picMkLst>
            <pc:docMk/>
            <pc:sldMk cId="3214758632" sldId="303"/>
            <ac:picMk id="110" creationId="{58AAF81E-14C8-432F-9C3C-92147E45DA3F}"/>
          </ac:picMkLst>
        </pc:picChg>
        <pc:picChg chg="add mod">
          <ac:chgData name="DANIEL DEL RIO VELILLA" userId="bb18336d-ff95-4c34-a019-304126070e9d" providerId="ADAL" clId="{31734DFB-09C7-4CC7-BEF0-ACF917E09DF0}" dt="2022-01-23T16:35:16.938" v="2876" actId="1076"/>
          <ac:picMkLst>
            <pc:docMk/>
            <pc:sldMk cId="3214758632" sldId="303"/>
            <ac:picMk id="120" creationId="{E185F6A6-C79F-4AB0-B169-04B38B9619F4}"/>
          </ac:picMkLst>
        </pc:picChg>
        <pc:picChg chg="add mod">
          <ac:chgData name="DANIEL DEL RIO VELILLA" userId="bb18336d-ff95-4c34-a019-304126070e9d" providerId="ADAL" clId="{31734DFB-09C7-4CC7-BEF0-ACF917E09DF0}" dt="2022-01-23T16:35:26.480" v="2877" actId="1076"/>
          <ac:picMkLst>
            <pc:docMk/>
            <pc:sldMk cId="3214758632" sldId="303"/>
            <ac:picMk id="128" creationId="{6172661F-E576-4EA0-BAA3-2C1645CEE7F6}"/>
          </ac:picMkLst>
        </pc:picChg>
        <pc:picChg chg="add mod">
          <ac:chgData name="DANIEL DEL RIO VELILLA" userId="bb18336d-ff95-4c34-a019-304126070e9d" providerId="ADAL" clId="{31734DFB-09C7-4CC7-BEF0-ACF917E09DF0}" dt="2022-01-23T16:35:46.337" v="2878" actId="1076"/>
          <ac:picMkLst>
            <pc:docMk/>
            <pc:sldMk cId="3214758632" sldId="303"/>
            <ac:picMk id="133" creationId="{2F48DBF8-579B-477C-B799-387EBD07EEF4}"/>
          </ac:picMkLst>
        </pc:picChg>
        <pc:picChg chg="add del mod">
          <ac:chgData name="DANIEL DEL RIO VELILLA" userId="bb18336d-ff95-4c34-a019-304126070e9d" providerId="ADAL" clId="{31734DFB-09C7-4CC7-BEF0-ACF917E09DF0}" dt="2022-01-23T16:22:25.257" v="2419" actId="478"/>
          <ac:picMkLst>
            <pc:docMk/>
            <pc:sldMk cId="3214758632" sldId="303"/>
            <ac:picMk id="138" creationId="{01FDE291-C58B-4968-A2CC-2C213842C82C}"/>
          </ac:picMkLst>
        </pc:picChg>
        <pc:picChg chg="add mod">
          <ac:chgData name="DANIEL DEL RIO VELILLA" userId="bb18336d-ff95-4c34-a019-304126070e9d" providerId="ADAL" clId="{31734DFB-09C7-4CC7-BEF0-ACF917E09DF0}" dt="2022-01-23T16:36:04.560" v="2879" actId="1076"/>
          <ac:picMkLst>
            <pc:docMk/>
            <pc:sldMk cId="3214758632" sldId="303"/>
            <ac:picMk id="143" creationId="{C2EA8161-5DC6-4511-8576-D37EBF8FA5CD}"/>
          </ac:picMkLst>
        </pc:picChg>
        <pc:cxnChg chg="add del mod">
          <ac:chgData name="DANIEL DEL RIO VELILLA" userId="bb18336d-ff95-4c34-a019-304126070e9d" providerId="ADAL" clId="{31734DFB-09C7-4CC7-BEF0-ACF917E09DF0}" dt="2022-01-23T15:59:24.183" v="1718" actId="478"/>
          <ac:cxnSpMkLst>
            <pc:docMk/>
            <pc:sldMk cId="3214758632" sldId="303"/>
            <ac:cxnSpMk id="46" creationId="{BA870748-7282-4FDF-A919-21996DF51614}"/>
          </ac:cxnSpMkLst>
        </pc:cxnChg>
        <pc:cxnChg chg="add del mod">
          <ac:chgData name="DANIEL DEL RIO VELILLA" userId="bb18336d-ff95-4c34-a019-304126070e9d" providerId="ADAL" clId="{31734DFB-09C7-4CC7-BEF0-ACF917E09DF0}" dt="2022-01-23T15:59:24.183" v="1718" actId="478"/>
          <ac:cxnSpMkLst>
            <pc:docMk/>
            <pc:sldMk cId="3214758632" sldId="303"/>
            <ac:cxnSpMk id="47" creationId="{E3DDFAAF-C424-4D29-BDCE-A449CA44D976}"/>
          </ac:cxnSpMkLst>
        </pc:cxnChg>
        <pc:cxnChg chg="mod">
          <ac:chgData name="DANIEL DEL RIO VELILLA" userId="bb18336d-ff95-4c34-a019-304126070e9d" providerId="ADAL" clId="{31734DFB-09C7-4CC7-BEF0-ACF917E09DF0}" dt="2022-01-23T15:33:14.009" v="1552" actId="14100"/>
          <ac:cxnSpMkLst>
            <pc:docMk/>
            <pc:sldMk cId="3214758632" sldId="303"/>
            <ac:cxnSpMk id="64" creationId="{06DFF88E-8679-4C87-9E74-9EF38D93DD19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6" creationId="{6DA13173-6DD2-4C4D-98F9-7286657A68E0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7" creationId="{6D9A78ED-E996-4CB7-87CD-2136F0EAD99E}"/>
          </ac:cxnSpMkLst>
        </pc:cxnChg>
        <pc:cxnChg chg="mod">
          <ac:chgData name="DANIEL DEL RIO VELILLA" userId="bb18336d-ff95-4c34-a019-304126070e9d" providerId="ADAL" clId="{31734DFB-09C7-4CC7-BEF0-ACF917E09DF0}" dt="2022-01-23T15:11:24.437" v="1542"/>
          <ac:cxnSpMkLst>
            <pc:docMk/>
            <pc:sldMk cId="3214758632" sldId="303"/>
            <ac:cxnSpMk id="69" creationId="{61EBC980-6B8F-4454-96DA-B1278A84EACF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84" creationId="{E9CCC9D4-A464-42BE-A7B5-31988DFF0809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89" creationId="{8CFFBA98-31BE-43E4-8744-60407521677E}"/>
          </ac:cxnSpMkLst>
        </pc:cxnChg>
        <pc:cxnChg chg="add del mod">
          <ac:chgData name="DANIEL DEL RIO VELILLA" userId="bb18336d-ff95-4c34-a019-304126070e9d" providerId="ADAL" clId="{31734DFB-09C7-4CC7-BEF0-ACF917E09DF0}" dt="2022-01-23T15:59:20.786" v="1717" actId="478"/>
          <ac:cxnSpMkLst>
            <pc:docMk/>
            <pc:sldMk cId="3214758632" sldId="303"/>
            <ac:cxnSpMk id="92" creationId="{968651CE-53A2-4091-9F4F-EA7BFAF93926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6" creationId="{945AB013-0F04-45E5-9889-8F5B3BF02203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7" creationId="{6F6EC777-76C6-4067-AB71-3AF22E95A5E6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8" creationId="{19AB04F1-DD0D-4089-8217-59A2D60D8899}"/>
          </ac:cxnSpMkLst>
        </pc:cxnChg>
        <pc:cxnChg chg="mod">
          <ac:chgData name="DANIEL DEL RIO VELILLA" userId="bb18336d-ff95-4c34-a019-304126070e9d" providerId="ADAL" clId="{31734DFB-09C7-4CC7-BEF0-ACF917E09DF0}" dt="2022-01-23T16:05:34.858" v="1941"/>
          <ac:cxnSpMkLst>
            <pc:docMk/>
            <pc:sldMk cId="3214758632" sldId="303"/>
            <ac:cxnSpMk id="109" creationId="{5E455F7D-CB33-4B22-823F-B526012AACE8}"/>
          </ac:cxnSpMkLst>
        </pc:cxnChg>
        <pc:cxnChg chg="del mod">
          <ac:chgData name="DANIEL DEL RIO VELILLA" userId="bb18336d-ff95-4c34-a019-304126070e9d" providerId="ADAL" clId="{31734DFB-09C7-4CC7-BEF0-ACF917E09DF0}" dt="2022-01-23T16:06:00.581" v="1951" actId="21"/>
          <ac:cxnSpMkLst>
            <pc:docMk/>
            <pc:sldMk cId="3214758632" sldId="303"/>
            <ac:cxnSpMk id="116" creationId="{606C3D57-2A4C-4EB8-84C7-2FA8B8AF7CE5}"/>
          </ac:cxnSpMkLst>
        </pc:cxnChg>
        <pc:cxnChg chg="del mod">
          <ac:chgData name="DANIEL DEL RIO VELILLA" userId="bb18336d-ff95-4c34-a019-304126070e9d" providerId="ADAL" clId="{31734DFB-09C7-4CC7-BEF0-ACF917E09DF0}" dt="2022-01-23T16:05:56.036" v="1948" actId="478"/>
          <ac:cxnSpMkLst>
            <pc:docMk/>
            <pc:sldMk cId="3214758632" sldId="303"/>
            <ac:cxnSpMk id="117" creationId="{D1A1CEDA-E7C7-4CF2-B5C8-9D3E22FBAFDC}"/>
          </ac:cxnSpMkLst>
        </pc:cxnChg>
        <pc:cxnChg chg="mod">
          <ac:chgData name="DANIEL DEL RIO VELILLA" userId="bb18336d-ff95-4c34-a019-304126070e9d" providerId="ADAL" clId="{31734DFB-09C7-4CC7-BEF0-ACF917E09DF0}" dt="2022-01-23T16:05:42.897" v="1945"/>
          <ac:cxnSpMkLst>
            <pc:docMk/>
            <pc:sldMk cId="3214758632" sldId="303"/>
            <ac:cxnSpMk id="118" creationId="{187EED7D-4E2D-49EC-AF83-E7B2A9012252}"/>
          </ac:cxnSpMkLst>
        </pc:cxnChg>
        <pc:cxnChg chg="mod">
          <ac:chgData name="DANIEL DEL RIO VELILLA" userId="bb18336d-ff95-4c34-a019-304126070e9d" providerId="ADAL" clId="{31734DFB-09C7-4CC7-BEF0-ACF917E09DF0}" dt="2022-01-23T16:05:42.897" v="1945"/>
          <ac:cxnSpMkLst>
            <pc:docMk/>
            <pc:sldMk cId="3214758632" sldId="303"/>
            <ac:cxnSpMk id="119" creationId="{7374E70B-8490-4472-9334-C8C6567845F3}"/>
          </ac:cxnSpMkLst>
        </pc:cxnChg>
        <pc:cxnChg chg="add mod">
          <ac:chgData name="DANIEL DEL RIO VELILLA" userId="bb18336d-ff95-4c34-a019-304126070e9d" providerId="ADAL" clId="{31734DFB-09C7-4CC7-BEF0-ACF917E09DF0}" dt="2022-01-23T16:35:16.938" v="2876" actId="1076"/>
          <ac:cxnSpMkLst>
            <pc:docMk/>
            <pc:sldMk cId="3214758632" sldId="303"/>
            <ac:cxnSpMk id="121" creationId="{E540AE3C-D4E4-4715-B561-8931A37F37D5}"/>
          </ac:cxnSpMkLst>
        </pc:cxnChg>
        <pc:cxnChg chg="add mod">
          <ac:chgData name="DANIEL DEL RIO VELILLA" userId="bb18336d-ff95-4c34-a019-304126070e9d" providerId="ADAL" clId="{31734DFB-09C7-4CC7-BEF0-ACF917E09DF0}" dt="2022-01-23T16:35:26.480" v="2877" actId="1076"/>
          <ac:cxnSpMkLst>
            <pc:docMk/>
            <pc:sldMk cId="3214758632" sldId="303"/>
            <ac:cxnSpMk id="129" creationId="{C3773E96-9223-4865-8143-6130D18F23CF}"/>
          </ac:cxnSpMkLst>
        </pc:cxnChg>
        <pc:cxnChg chg="add mod">
          <ac:chgData name="DANIEL DEL RIO VELILLA" userId="bb18336d-ff95-4c34-a019-304126070e9d" providerId="ADAL" clId="{31734DFB-09C7-4CC7-BEF0-ACF917E09DF0}" dt="2022-01-23T16:35:46.337" v="2878" actId="1076"/>
          <ac:cxnSpMkLst>
            <pc:docMk/>
            <pc:sldMk cId="3214758632" sldId="303"/>
            <ac:cxnSpMk id="134" creationId="{2F1C45B7-00DD-4F0D-94F5-CB7E79083C9D}"/>
          </ac:cxnSpMkLst>
        </pc:cxnChg>
        <pc:cxnChg chg="add del mod">
          <ac:chgData name="DANIEL DEL RIO VELILLA" userId="bb18336d-ff95-4c34-a019-304126070e9d" providerId="ADAL" clId="{31734DFB-09C7-4CC7-BEF0-ACF917E09DF0}" dt="2022-01-23T16:22:25.257" v="2419" actId="478"/>
          <ac:cxnSpMkLst>
            <pc:docMk/>
            <pc:sldMk cId="3214758632" sldId="303"/>
            <ac:cxnSpMk id="139" creationId="{46770E07-4689-48A9-B6DE-BDB1BA309F9C}"/>
          </ac:cxnSpMkLst>
        </pc:cxnChg>
        <pc:cxnChg chg="add mod">
          <ac:chgData name="DANIEL DEL RIO VELILLA" userId="bb18336d-ff95-4c34-a019-304126070e9d" providerId="ADAL" clId="{31734DFB-09C7-4CC7-BEF0-ACF917E09DF0}" dt="2022-01-23T16:36:04.560" v="2879" actId="1076"/>
          <ac:cxnSpMkLst>
            <pc:docMk/>
            <pc:sldMk cId="3214758632" sldId="303"/>
            <ac:cxnSpMk id="144" creationId="{50440143-0D49-4A94-B416-43449B8AC28F}"/>
          </ac:cxnSpMkLst>
        </pc:cxnChg>
        <pc:cxnChg chg="add mod">
          <ac:chgData name="DANIEL DEL RIO VELILLA" userId="bb18336d-ff95-4c34-a019-304126070e9d" providerId="ADAL" clId="{31734DFB-09C7-4CC7-BEF0-ACF917E09DF0}" dt="2022-01-23T16:37:10.935" v="2886" actId="1076"/>
          <ac:cxnSpMkLst>
            <pc:docMk/>
            <pc:sldMk cId="3214758632" sldId="303"/>
            <ac:cxnSpMk id="149" creationId="{E75F8573-C550-4882-AA8D-E1909110A8E2}"/>
          </ac:cxnSpMkLst>
        </pc:cxnChg>
        <pc:cxnChg chg="add mod">
          <ac:chgData name="DANIEL DEL RIO VELILLA" userId="bb18336d-ff95-4c34-a019-304126070e9d" providerId="ADAL" clId="{31734DFB-09C7-4CC7-BEF0-ACF917E09DF0}" dt="2022-01-23T16:37:16.797" v="2888" actId="1076"/>
          <ac:cxnSpMkLst>
            <pc:docMk/>
            <pc:sldMk cId="3214758632" sldId="303"/>
            <ac:cxnSpMk id="150" creationId="{AE7BFC2A-3E9A-40F3-8555-BFDA077DE498}"/>
          </ac:cxnSpMkLst>
        </pc:cxnChg>
        <pc:cxnChg chg="add mod">
          <ac:chgData name="DANIEL DEL RIO VELILLA" userId="bb18336d-ff95-4c34-a019-304126070e9d" providerId="ADAL" clId="{31734DFB-09C7-4CC7-BEF0-ACF917E09DF0}" dt="2022-01-23T16:37:34.151" v="2896" actId="1076"/>
          <ac:cxnSpMkLst>
            <pc:docMk/>
            <pc:sldMk cId="3214758632" sldId="303"/>
            <ac:cxnSpMk id="151" creationId="{6A3C55A0-A80F-44AF-BCA1-71EFE445F454}"/>
          </ac:cxnSpMkLst>
        </pc:cxnChg>
        <pc:cxnChg chg="add del mod">
          <ac:chgData name="DANIEL DEL RIO VELILLA" userId="bb18336d-ff95-4c34-a019-304126070e9d" providerId="ADAL" clId="{31734DFB-09C7-4CC7-BEF0-ACF917E09DF0}" dt="2022-01-23T16:37:23.211" v="2893"/>
          <ac:cxnSpMkLst>
            <pc:docMk/>
            <pc:sldMk cId="3214758632" sldId="303"/>
            <ac:cxnSpMk id="152" creationId="{A9A6ED38-A575-4D14-A2D1-1F137BA6BDE5}"/>
          </ac:cxnSpMkLst>
        </pc:cxnChg>
        <pc:cxnChg chg="add mod">
          <ac:chgData name="DANIEL DEL RIO VELILLA" userId="bb18336d-ff95-4c34-a019-304126070e9d" providerId="ADAL" clId="{31734DFB-09C7-4CC7-BEF0-ACF917E09DF0}" dt="2022-01-23T16:38:15.893" v="2902" actId="1076"/>
          <ac:cxnSpMkLst>
            <pc:docMk/>
            <pc:sldMk cId="3214758632" sldId="303"/>
            <ac:cxnSpMk id="153" creationId="{B77E6267-C1BC-43F2-AF5C-338803A23C24}"/>
          </ac:cxnSpMkLst>
        </pc:cxnChg>
      </pc:sldChg>
      <pc:sldChg chg="add del">
        <pc:chgData name="DANIEL DEL RIO VELILLA" userId="bb18336d-ff95-4c34-a019-304126070e9d" providerId="ADAL" clId="{31734DFB-09C7-4CC7-BEF0-ACF917E09DF0}" dt="2022-01-23T16:33:46.591" v="2865" actId="47"/>
        <pc:sldMkLst>
          <pc:docMk/>
          <pc:sldMk cId="586922767" sldId="304"/>
        </pc:sldMkLst>
      </pc:sldChg>
      <pc:sldChg chg="addSp delSp modSp add mod delAnim modAnim">
        <pc:chgData name="DANIEL DEL RIO VELILLA" userId="bb18336d-ff95-4c34-a019-304126070e9d" providerId="ADAL" clId="{31734DFB-09C7-4CC7-BEF0-ACF917E09DF0}" dt="2022-01-23T21:00:11.776" v="4472" actId="1076"/>
        <pc:sldMkLst>
          <pc:docMk/>
          <pc:sldMk cId="2257053960" sldId="304"/>
        </pc:sldMkLst>
        <pc:spChg chg="add del mod">
          <ac:chgData name="DANIEL DEL RIO VELILLA" userId="bb18336d-ff95-4c34-a019-304126070e9d" providerId="ADAL" clId="{31734DFB-09C7-4CC7-BEF0-ACF917E09DF0}" dt="2022-01-23T19:29:42.014" v="3522" actId="478"/>
          <ac:spMkLst>
            <pc:docMk/>
            <pc:sldMk cId="2257053960" sldId="304"/>
            <ac:spMk id="24" creationId="{C2EB57E4-D60A-474D-B2BE-450ABD5D39C8}"/>
          </ac:spMkLst>
        </pc:spChg>
        <pc:spChg chg="add mod ord">
          <ac:chgData name="DANIEL DEL RIO VELILLA" userId="bb18336d-ff95-4c34-a019-304126070e9d" providerId="ADAL" clId="{31734DFB-09C7-4CC7-BEF0-ACF917E09DF0}" dt="2022-01-23T19:31:10.304" v="3527" actId="1076"/>
          <ac:spMkLst>
            <pc:docMk/>
            <pc:sldMk cId="2257053960" sldId="304"/>
            <ac:spMk id="43" creationId="{9EE218DC-71F3-4B29-97EE-DCDD88EA0739}"/>
          </ac:spMkLst>
        </pc:spChg>
        <pc:spChg chg="add mod">
          <ac:chgData name="DANIEL DEL RIO VELILLA" userId="bb18336d-ff95-4c34-a019-304126070e9d" providerId="ADAL" clId="{31734DFB-09C7-4CC7-BEF0-ACF917E09DF0}" dt="2022-01-23T19:31:10.304" v="3527" actId="1076"/>
          <ac:spMkLst>
            <pc:docMk/>
            <pc:sldMk cId="2257053960" sldId="304"/>
            <ac:spMk id="44" creationId="{2B4E2B2E-29CC-4B8A-BEBB-A9B0AB36F12C}"/>
          </ac:spMkLst>
        </pc:spChg>
        <pc:spChg chg="add del mo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1" creationId="{D1D01084-BE43-48FE-B2CD-1B60A47AE5BC}"/>
          </ac:spMkLst>
        </pc:spChg>
        <pc:spChg chg="add del mo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2" creationId="{AAA13CA3-4186-46A4-8E85-2351454D12DC}"/>
          </ac:spMkLst>
        </pc:spChg>
        <pc:spChg chg="add del mod">
          <ac:chgData name="DANIEL DEL RIO VELILLA" userId="bb18336d-ff95-4c34-a019-304126070e9d" providerId="ADAL" clId="{31734DFB-09C7-4CC7-BEF0-ACF917E09DF0}" dt="2022-01-23T19:22:53.581" v="3341"/>
          <ac:spMkLst>
            <pc:docMk/>
            <pc:sldMk cId="2257053960" sldId="304"/>
            <ac:spMk id="53" creationId="{3F2B7809-2CFF-4D88-9374-DBA43AB3A3A4}"/>
          </ac:spMkLst>
        </pc:spChg>
        <pc:spChg chg="add del mod">
          <ac:chgData name="DANIEL DEL RIO VELILLA" userId="bb18336d-ff95-4c34-a019-304126070e9d" providerId="ADAL" clId="{31734DFB-09C7-4CC7-BEF0-ACF917E09DF0}" dt="2022-01-23T19:22:53.581" v="3341"/>
          <ac:spMkLst>
            <pc:docMk/>
            <pc:sldMk cId="2257053960" sldId="304"/>
            <ac:spMk id="54" creationId="{249978C9-AF9F-4775-9EEC-F31DAA2932F1}"/>
          </ac:spMkLst>
        </pc:spChg>
        <pc:spChg chg="add del mod ord">
          <ac:chgData name="DANIEL DEL RIO VELILLA" userId="bb18336d-ff95-4c34-a019-304126070e9d" providerId="ADAL" clId="{31734DFB-09C7-4CC7-BEF0-ACF917E09DF0}" dt="2022-01-23T19:29:37.986" v="3521" actId="478"/>
          <ac:spMkLst>
            <pc:docMk/>
            <pc:sldMk cId="2257053960" sldId="304"/>
            <ac:spMk id="55" creationId="{57BF86F6-346E-4C23-B02E-C57865097CFF}"/>
          </ac:spMkLst>
        </pc:spChg>
        <pc:spChg chg="mod">
          <ac:chgData name="DANIEL DEL RIO VELILLA" userId="bb18336d-ff95-4c34-a019-304126070e9d" providerId="ADAL" clId="{31734DFB-09C7-4CC7-BEF0-ACF917E09DF0}" dt="2022-01-23T19:25:13.984" v="3417" actId="14100"/>
          <ac:spMkLst>
            <pc:docMk/>
            <pc:sldMk cId="2257053960" sldId="30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4" creationId="{EC2154EC-159C-43CC-B9CD-626F0E70EFE2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6" creationId="{FC472FA3-1BF7-4056-97B8-2E56E5DDBFF8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27" creationId="{86360821-BBA5-4948-822B-BF0C7AE19C27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0" creationId="{7C01D8EA-2843-4E6E-8499-DB68D55EDD93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5" creationId="{9C76D393-7BEF-44EC-AE2E-C24B8C26F4FC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2" creationId="{7D5C6FDF-D8B9-4013-BB81-618446020408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5" creationId="{489BC490-698B-4378-B4BE-BD03017D434E}"/>
          </ac:spMkLst>
        </pc:spChg>
        <pc:spChg chg="del">
          <ac:chgData name="DANIEL DEL RIO VELILLA" userId="bb18336d-ff95-4c34-a019-304126070e9d" providerId="ADAL" clId="{31734DFB-09C7-4CC7-BEF0-ACF917E09DF0}" dt="2022-01-23T16:34:55.793" v="2873" actId="478"/>
          <ac:spMkLst>
            <pc:docMk/>
            <pc:sldMk cId="2257053960" sldId="304"/>
            <ac:spMk id="146" creationId="{37ACB3BA-EBEA-4609-8618-4ABAE2633604}"/>
          </ac:spMkLst>
        </pc:spChg>
        <pc:spChg chg="del mod">
          <ac:chgData name="DANIEL DEL RIO VELILLA" userId="bb18336d-ff95-4c34-a019-304126070e9d" providerId="ADAL" clId="{31734DFB-09C7-4CC7-BEF0-ACF917E09DF0}" dt="2022-01-23T20:58:38.468" v="4470" actId="478"/>
          <ac:spMkLst>
            <pc:docMk/>
            <pc:sldMk cId="2257053960" sldId="304"/>
            <ac:spMk id="147" creationId="{FDEB20F9-589D-4870-9073-4603210E67B3}"/>
          </ac:spMkLst>
        </pc:spChg>
        <pc:picChg chg="add del mod">
          <ac:chgData name="DANIEL DEL RIO VELILLA" userId="bb18336d-ff95-4c34-a019-304126070e9d" providerId="ADAL" clId="{31734DFB-09C7-4CC7-BEF0-ACF917E09DF0}" dt="2022-01-23T18:44:51.733" v="3286" actId="478"/>
          <ac:picMkLst>
            <pc:docMk/>
            <pc:sldMk cId="2257053960" sldId="304"/>
            <ac:picMk id="3" creationId="{4371D560-F154-48AE-86D7-558F6F460DA2}"/>
          </ac:picMkLst>
        </pc:picChg>
        <pc:picChg chg="add del mod modCrop">
          <ac:chgData name="DANIEL DEL RIO VELILLA" userId="bb18336d-ff95-4c34-a019-304126070e9d" providerId="ADAL" clId="{31734DFB-09C7-4CC7-BEF0-ACF917E09DF0}" dt="2022-01-23T17:54:48.283" v="3173" actId="478"/>
          <ac:picMkLst>
            <pc:docMk/>
            <pc:sldMk cId="2257053960" sldId="304"/>
            <ac:picMk id="5" creationId="{6898BEAF-D91E-4D0E-88EC-19636FFE2A0F}"/>
          </ac:picMkLst>
        </pc:picChg>
        <pc:picChg chg="add del mod modCrop">
          <ac:chgData name="DANIEL DEL RIO VELILLA" userId="bb18336d-ff95-4c34-a019-304126070e9d" providerId="ADAL" clId="{31734DFB-09C7-4CC7-BEF0-ACF917E09DF0}" dt="2022-01-23T18:18:19.706" v="3254" actId="478"/>
          <ac:picMkLst>
            <pc:docMk/>
            <pc:sldMk cId="2257053960" sldId="304"/>
            <ac:picMk id="7" creationId="{E08E9ACC-5630-40EB-8D62-EA6F8B9BEC66}"/>
          </ac:picMkLst>
        </pc:picChg>
        <pc:picChg chg="add mod">
          <ac:chgData name="DANIEL DEL RIO VELILLA" userId="bb18336d-ff95-4c34-a019-304126070e9d" providerId="ADAL" clId="{31734DFB-09C7-4CC7-BEF0-ACF917E09DF0}" dt="2022-01-23T19:30:01.820" v="3525" actId="1076"/>
          <ac:picMkLst>
            <pc:docMk/>
            <pc:sldMk cId="2257053960" sldId="304"/>
            <ac:picMk id="8" creationId="{1C0F3FAC-BDDA-465A-9717-154D6FC49E59}"/>
          </ac:picMkLst>
        </pc:picChg>
        <pc:picChg chg="add del mod">
          <ac:chgData name="DANIEL DEL RIO VELILLA" userId="bb18336d-ff95-4c34-a019-304126070e9d" providerId="ADAL" clId="{31734DFB-09C7-4CC7-BEF0-ACF917E09DF0}" dt="2022-01-23T18:23:47.383" v="3262" actId="478"/>
          <ac:picMkLst>
            <pc:docMk/>
            <pc:sldMk cId="2257053960" sldId="304"/>
            <ac:picMk id="10" creationId="{02359AA4-BFE9-4E9C-A633-307252BE1E17}"/>
          </ac:picMkLst>
        </pc:picChg>
        <pc:picChg chg="add mod">
          <ac:chgData name="DANIEL DEL RIO VELILLA" userId="bb18336d-ff95-4c34-a019-304126070e9d" providerId="ADAL" clId="{31734DFB-09C7-4CC7-BEF0-ACF917E09DF0}" dt="2022-01-23T21:00:11.776" v="4472" actId="1076"/>
          <ac:picMkLst>
            <pc:docMk/>
            <pc:sldMk cId="2257053960" sldId="304"/>
            <ac:picMk id="12" creationId="{3118B11A-07A3-4186-8BC3-E5C75AE01DD0}"/>
          </ac:picMkLst>
        </pc:picChg>
        <pc:picChg chg="add del mod">
          <ac:chgData name="DANIEL DEL RIO VELILLA" userId="bb18336d-ff95-4c34-a019-304126070e9d" providerId="ADAL" clId="{31734DFB-09C7-4CC7-BEF0-ACF917E09DF0}" dt="2022-01-23T19:20:11.361" v="3322" actId="478"/>
          <ac:picMkLst>
            <pc:docMk/>
            <pc:sldMk cId="2257053960" sldId="304"/>
            <ac:picMk id="14" creationId="{7427B29E-CF45-4893-B8C6-2AF2B79AE9CD}"/>
          </ac:picMkLst>
        </pc:picChg>
        <pc:picChg chg="add del mod">
          <ac:chgData name="DANIEL DEL RIO VELILLA" userId="bb18336d-ff95-4c34-a019-304126070e9d" providerId="ADAL" clId="{31734DFB-09C7-4CC7-BEF0-ACF917E09DF0}" dt="2022-01-23T19:21:47.179" v="3332" actId="478"/>
          <ac:picMkLst>
            <pc:docMk/>
            <pc:sldMk cId="2257053960" sldId="304"/>
            <ac:picMk id="16" creationId="{95FDC077-20E8-40CF-AA89-BEE38BF445D2}"/>
          </ac:picMkLst>
        </pc:picChg>
        <pc:picChg chg="add del mod">
          <ac:chgData name="DANIEL DEL RIO VELILLA" userId="bb18336d-ff95-4c34-a019-304126070e9d" providerId="ADAL" clId="{31734DFB-09C7-4CC7-BEF0-ACF917E09DF0}" dt="2022-01-23T18:58:44.780" v="3314" actId="478"/>
          <ac:picMkLst>
            <pc:docMk/>
            <pc:sldMk cId="2257053960" sldId="304"/>
            <ac:picMk id="18" creationId="{387E2C42-A531-459A-9E18-F103D36F29A9}"/>
          </ac:picMkLst>
        </pc:picChg>
        <pc:picChg chg="add del mod">
          <ac:chgData name="DANIEL DEL RIO VELILLA" userId="bb18336d-ff95-4c34-a019-304126070e9d" providerId="ADAL" clId="{31734DFB-09C7-4CC7-BEF0-ACF917E09DF0}" dt="2022-01-23T19:20:10.685" v="3321" actId="478"/>
          <ac:picMkLst>
            <pc:docMk/>
            <pc:sldMk cId="2257053960" sldId="304"/>
            <ac:picMk id="20" creationId="{9C3F2B81-B444-4C20-A000-5C7F133FCB69}"/>
          </ac:picMkLst>
        </pc:picChg>
        <pc:picChg chg="add del mod modCrop">
          <ac:chgData name="DANIEL DEL RIO VELILLA" userId="bb18336d-ff95-4c34-a019-304126070e9d" providerId="ADAL" clId="{31734DFB-09C7-4CC7-BEF0-ACF917E09DF0}" dt="2022-01-23T19:29:37.986" v="3521" actId="478"/>
          <ac:picMkLst>
            <pc:docMk/>
            <pc:sldMk cId="2257053960" sldId="304"/>
            <ac:picMk id="22" creationId="{5B26B54C-9E11-410B-A793-C0833F1E6595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20" creationId="{E185F6A6-C79F-4AB0-B169-04B38B9619F4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31734DFB-09C7-4CC7-BEF0-ACF917E09DF0}" dt="2022-01-23T16:34:55.793" v="2873" actId="478"/>
          <ac:picMkLst>
            <pc:docMk/>
            <pc:sldMk cId="2257053960" sldId="304"/>
            <ac:picMk id="143" creationId="{C2EA8161-5DC6-4511-8576-D37EBF8FA5CD}"/>
          </ac:picMkLst>
        </pc:pic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21" creationId="{E540AE3C-D4E4-4715-B561-8931A37F37D5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31734DFB-09C7-4CC7-BEF0-ACF917E09DF0}" dt="2022-01-23T16:34:55.793" v="2873" actId="478"/>
          <ac:cxnSpMkLst>
            <pc:docMk/>
            <pc:sldMk cId="2257053960" sldId="304"/>
            <ac:cxnSpMk id="144" creationId="{50440143-0D49-4A94-B416-43449B8AC28F}"/>
          </ac:cxnSpMkLst>
        </pc:cxnChg>
      </pc:sldChg>
      <pc:sldChg chg="modSp add del mod">
        <pc:chgData name="DANIEL DEL RIO VELILLA" userId="bb18336d-ff95-4c34-a019-304126070e9d" providerId="ADAL" clId="{31734DFB-09C7-4CC7-BEF0-ACF917E09DF0}" dt="2022-01-23T18:14:01.846" v="3250" actId="47"/>
        <pc:sldMkLst>
          <pc:docMk/>
          <pc:sldMk cId="508823156" sldId="305"/>
        </pc:sldMkLst>
        <pc:spChg chg="mod">
          <ac:chgData name="DANIEL DEL RIO VELILLA" userId="bb18336d-ff95-4c34-a019-304126070e9d" providerId="ADAL" clId="{31734DFB-09C7-4CC7-BEF0-ACF917E09DF0}" dt="2022-01-23T18:04:16.639" v="3212" actId="1076"/>
          <ac:spMkLst>
            <pc:docMk/>
            <pc:sldMk cId="508823156" sldId="305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18:09:53.550" v="3215" actId="1076"/>
          <ac:spMkLst>
            <pc:docMk/>
            <pc:sldMk cId="508823156" sldId="305"/>
            <ac:spMk id="126" creationId="{FC472FA3-1BF7-4056-97B8-2E56E5DDBFF8}"/>
          </ac:spMkLst>
        </pc:spChg>
      </pc:sldChg>
      <pc:sldChg chg="addSp delSp modSp add mod ord delAnim modAnim">
        <pc:chgData name="DANIEL DEL RIO VELILLA" userId="bb18336d-ff95-4c34-a019-304126070e9d" providerId="ADAL" clId="{31734DFB-09C7-4CC7-BEF0-ACF917E09DF0}" dt="2022-01-23T22:39:24.595" v="4596" actId="207"/>
        <pc:sldMkLst>
          <pc:docMk/>
          <pc:sldMk cId="2434628982" sldId="305"/>
        </pc:sldMkLst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6" creationId="{C2DF5A0F-36FE-43A2-8A62-6C4AC3530A7B}"/>
          </ac:spMkLst>
        </pc:spChg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8" creationId="{897B9F33-7494-4601-8185-2BD1A410FCF9}"/>
          </ac:spMkLst>
        </pc:spChg>
        <pc:spChg chg="add del mod">
          <ac:chgData name="DANIEL DEL RIO VELILLA" userId="bb18336d-ff95-4c34-a019-304126070e9d" providerId="ADAL" clId="{31734DFB-09C7-4CC7-BEF0-ACF917E09DF0}" dt="2022-01-23T19:25:47.067" v="3424" actId="478"/>
          <ac:spMkLst>
            <pc:docMk/>
            <pc:sldMk cId="2434628982" sldId="305"/>
            <ac:spMk id="19" creationId="{F8F61745-6F31-4363-89A7-15403373FCFA}"/>
          </ac:spMkLst>
        </pc:spChg>
        <pc:spChg chg="add mod">
          <ac:chgData name="DANIEL DEL RIO VELILLA" userId="bb18336d-ff95-4c34-a019-304126070e9d" providerId="ADAL" clId="{31734DFB-09C7-4CC7-BEF0-ACF917E09DF0}" dt="2022-01-23T19:28:01.588" v="3490" actId="14100"/>
          <ac:spMkLst>
            <pc:docMk/>
            <pc:sldMk cId="2434628982" sldId="305"/>
            <ac:spMk id="20" creationId="{C423D905-0E68-47C5-A0C8-C05A49061B11}"/>
          </ac:spMkLst>
        </pc:spChg>
        <pc:spChg chg="add mod ord">
          <ac:chgData name="DANIEL DEL RIO VELILLA" userId="bb18336d-ff95-4c34-a019-304126070e9d" providerId="ADAL" clId="{31734DFB-09C7-4CC7-BEF0-ACF917E09DF0}" dt="2022-01-23T22:39:17.420" v="4594" actId="207"/>
          <ac:spMkLst>
            <pc:docMk/>
            <pc:sldMk cId="2434628982" sldId="305"/>
            <ac:spMk id="23" creationId="{DE155909-E892-4834-9018-BC38E9A2EB9B}"/>
          </ac:spMkLst>
        </pc:spChg>
        <pc:spChg chg="add mod">
          <ac:chgData name="DANIEL DEL RIO VELILLA" userId="bb18336d-ff95-4c34-a019-304126070e9d" providerId="ADAL" clId="{31734DFB-09C7-4CC7-BEF0-ACF917E09DF0}" dt="2022-01-23T19:56:42.118" v="3528" actId="1076"/>
          <ac:spMkLst>
            <pc:docMk/>
            <pc:sldMk cId="2434628982" sldId="305"/>
            <ac:spMk id="24" creationId="{4F12BB4D-F368-42FB-8993-086BB5665F12}"/>
          </ac:spMkLst>
        </pc:spChg>
        <pc:spChg chg="add mod ord">
          <ac:chgData name="DANIEL DEL RIO VELILLA" userId="bb18336d-ff95-4c34-a019-304126070e9d" providerId="ADAL" clId="{31734DFB-09C7-4CC7-BEF0-ACF917E09DF0}" dt="2022-01-23T22:39:24.595" v="4596" actId="207"/>
          <ac:spMkLst>
            <pc:docMk/>
            <pc:sldMk cId="2434628982" sldId="305"/>
            <ac:spMk id="26" creationId="{E2CD5479-78E7-4C5B-A245-52086CFB05FD}"/>
          </ac:spMkLst>
        </pc:spChg>
        <pc:spChg chg="del">
          <ac:chgData name="DANIEL DEL RIO VELILLA" userId="bb18336d-ff95-4c34-a019-304126070e9d" providerId="ADAL" clId="{31734DFB-09C7-4CC7-BEF0-ACF917E09DF0}" dt="2022-01-23T19:25:27.314" v="3419" actId="478"/>
          <ac:spMkLst>
            <pc:docMk/>
            <pc:sldMk cId="2434628982" sldId="305"/>
            <ac:spMk id="43" creationId="{9EE218DC-71F3-4B29-97EE-DCDD88EA0739}"/>
          </ac:spMkLst>
        </pc:spChg>
        <pc:spChg chg="del mod">
          <ac:chgData name="DANIEL DEL RIO VELILLA" userId="bb18336d-ff95-4c34-a019-304126070e9d" providerId="ADAL" clId="{31734DFB-09C7-4CC7-BEF0-ACF917E09DF0}" dt="2022-01-23T19:28:37.097" v="3503" actId="478"/>
          <ac:spMkLst>
            <pc:docMk/>
            <pc:sldMk cId="2434628982" sldId="305"/>
            <ac:spMk id="51" creationId="{D1D01084-BE43-48FE-B2CD-1B60A47AE5BC}"/>
          </ac:spMkLst>
        </pc:spChg>
        <pc:spChg chg="mod">
          <ac:chgData name="DANIEL DEL RIO VELILLA" userId="bb18336d-ff95-4c34-a019-304126070e9d" providerId="ADAL" clId="{31734DFB-09C7-4CC7-BEF0-ACF917E09DF0}" dt="2022-01-23T19:29:06.106" v="3516" actId="1035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DANIEL DEL RIO VELILLA" userId="bb18336d-ff95-4c34-a019-304126070e9d" providerId="ADAL" clId="{31734DFB-09C7-4CC7-BEF0-ACF917E09DF0}" dt="2022-01-23T19:29:22.970" v="3520" actId="14100"/>
          <ac:spMkLst>
            <pc:docMk/>
            <pc:sldMk cId="2434628982" sldId="305"/>
            <ac:spMk id="55" creationId="{57BF86F6-346E-4C23-B02E-C57865097CFF}"/>
          </ac:spMkLst>
        </pc:spChg>
        <pc:spChg chg="del">
          <ac:chgData name="DANIEL DEL RIO VELILLA" userId="bb18336d-ff95-4c34-a019-304126070e9d" providerId="ADAL" clId="{31734DFB-09C7-4CC7-BEF0-ACF917E09DF0}" dt="2022-01-23T20:06:52.713" v="3683" actId="21"/>
          <ac:spMkLst>
            <pc:docMk/>
            <pc:sldMk cId="2434628982" sldId="305"/>
            <ac:spMk id="147" creationId="{FDEB20F9-589D-4870-9073-4603210E67B3}"/>
          </ac:spMkLst>
        </pc:spChg>
        <pc:picChg chg="add mod">
          <ac:chgData name="DANIEL DEL RIO VELILLA" userId="bb18336d-ff95-4c34-a019-304126070e9d" providerId="ADAL" clId="{31734DFB-09C7-4CC7-BEF0-ACF917E09DF0}" dt="2022-01-23T19:28:17.386" v="3498" actId="1038"/>
          <ac:picMkLst>
            <pc:docMk/>
            <pc:sldMk cId="2434628982" sldId="305"/>
            <ac:picMk id="3" creationId="{16E656EC-0BAC-44C7-B0FD-07A3D903B645}"/>
          </ac:picMkLst>
        </pc:picChg>
        <pc:picChg chg="del">
          <ac:chgData name="DANIEL DEL RIO VELILLA" userId="bb18336d-ff95-4c34-a019-304126070e9d" providerId="ADAL" clId="{31734DFB-09C7-4CC7-BEF0-ACF917E09DF0}" dt="2022-01-23T19:25:26.435" v="3418" actId="478"/>
          <ac:picMkLst>
            <pc:docMk/>
            <pc:sldMk cId="2434628982" sldId="305"/>
            <ac:picMk id="8" creationId="{1C0F3FAC-BDDA-465A-9717-154D6FC49E59}"/>
          </ac:picMkLst>
        </pc:picChg>
        <pc:picChg chg="del">
          <ac:chgData name="DANIEL DEL RIO VELILLA" userId="bb18336d-ff95-4c34-a019-304126070e9d" providerId="ADAL" clId="{31734DFB-09C7-4CC7-BEF0-ACF917E09DF0}" dt="2022-01-23T19:25:26.435" v="3418" actId="478"/>
          <ac:picMkLst>
            <pc:docMk/>
            <pc:sldMk cId="2434628982" sldId="305"/>
            <ac:picMk id="12" creationId="{3118B11A-07A3-4186-8BC3-E5C75AE01DD0}"/>
          </ac:picMkLst>
        </pc:picChg>
        <pc:picChg chg="add del mod">
          <ac:chgData name="DANIEL DEL RIO VELILLA" userId="bb18336d-ff95-4c34-a019-304126070e9d" providerId="ADAL" clId="{31734DFB-09C7-4CC7-BEF0-ACF917E09DF0}" dt="2022-01-23T19:25:47.067" v="3424" actId="478"/>
          <ac:picMkLst>
            <pc:docMk/>
            <pc:sldMk cId="2434628982" sldId="305"/>
            <ac:picMk id="17" creationId="{C73921DD-ED79-420B-AFCE-52BCBD61E36C}"/>
          </ac:picMkLst>
        </pc:picChg>
        <pc:picChg chg="add del mod">
          <ac:chgData name="DANIEL DEL RIO VELILLA" userId="bb18336d-ff95-4c34-a019-304126070e9d" providerId="ADAL" clId="{31734DFB-09C7-4CC7-BEF0-ACF917E09DF0}" dt="2022-01-23T19:26:07.956" v="3430" actId="478"/>
          <ac:picMkLst>
            <pc:docMk/>
            <pc:sldMk cId="2434628982" sldId="305"/>
            <ac:picMk id="21" creationId="{A1D6233B-4E47-4F3E-A741-78292CF4A7B4}"/>
          </ac:picMkLst>
        </pc:picChg>
        <pc:picChg chg="mod">
          <ac:chgData name="DANIEL DEL RIO VELILLA" userId="bb18336d-ff95-4c34-a019-304126070e9d" providerId="ADAL" clId="{31734DFB-09C7-4CC7-BEF0-ACF917E09DF0}" dt="2022-01-23T19:29:17.017" v="3519" actId="1076"/>
          <ac:picMkLst>
            <pc:docMk/>
            <pc:sldMk cId="2434628982" sldId="305"/>
            <ac:picMk id="22" creationId="{5B26B54C-9E11-410B-A793-C0833F1E6595}"/>
          </ac:picMkLst>
        </pc:picChg>
      </pc:sldChg>
      <pc:sldChg chg="addSp delSp modSp add mod delAnim modAnim">
        <pc:chgData name="DANIEL DEL RIO VELILLA" userId="bb18336d-ff95-4c34-a019-304126070e9d" providerId="ADAL" clId="{31734DFB-09C7-4CC7-BEF0-ACF917E09DF0}" dt="2022-01-23T20:22:41.027" v="4434" actId="1076"/>
        <pc:sldMkLst>
          <pc:docMk/>
          <pc:sldMk cId="1133157880" sldId="306"/>
        </pc:sldMkLst>
        <pc:spChg chg="add mod">
          <ac:chgData name="DANIEL DEL RIO VELILLA" userId="bb18336d-ff95-4c34-a019-304126070e9d" providerId="ADAL" clId="{31734DFB-09C7-4CC7-BEF0-ACF917E09DF0}" dt="2022-01-23T20:07:02.652" v="3686" actId="1076"/>
          <ac:spMkLst>
            <pc:docMk/>
            <pc:sldMk cId="1133157880" sldId="306"/>
            <ac:spMk id="34" creationId="{881A3C5C-FEB9-490A-9514-506D60BB4D02}"/>
          </ac:spMkLst>
        </pc:spChg>
        <pc:spChg chg="add del mod">
          <ac:chgData name="DANIEL DEL RIO VELILLA" userId="bb18336d-ff95-4c34-a019-304126070e9d" providerId="ADAL" clId="{31734DFB-09C7-4CC7-BEF0-ACF917E09DF0}" dt="2022-01-23T20:07:30.219" v="3689"/>
          <ac:spMkLst>
            <pc:docMk/>
            <pc:sldMk cId="1133157880" sldId="306"/>
            <ac:spMk id="35" creationId="{A719B694-99FA-422C-9155-19DAE0800B9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6" creationId="{CD1FF026-2171-456C-9928-D23AAE366CFE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7" creationId="{4FC78C51-0868-4C15-B8B5-AC4B079316AC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8" creationId="{0F495538-2C8A-4446-85DD-53B9304D6D7F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39" creationId="{F49735A8-BE7D-4670-8631-259003D9152E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0" creationId="{E6A07DCC-D433-4208-91F3-A0F521A8BB07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3" creationId="{4B148398-9281-4613-8297-E2B005D21C03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44" creationId="{AF4B3DAC-F47B-4799-9173-45A4292E6C98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6" creationId="{490D2E15-9AC4-411D-8D16-9BFDE3A9DC68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7" creationId="{E4472CEB-366D-429C-B53F-80FB76D6CEF2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8" creationId="{9BE0E3F2-0507-465F-9B84-DA939433C5D9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49" creationId="{887032A2-AD90-4360-BD62-5B994F14525D}"/>
          </ac:spMkLst>
        </pc:spChg>
        <pc:spChg chg="mod">
          <ac:chgData name="DANIEL DEL RIO VELILLA" userId="bb18336d-ff95-4c34-a019-304126070e9d" providerId="ADAL" clId="{31734DFB-09C7-4CC7-BEF0-ACF917E09DF0}" dt="2022-01-23T20:10:13.682" v="3719"/>
          <ac:spMkLst>
            <pc:docMk/>
            <pc:sldMk cId="1133157880" sldId="306"/>
            <ac:spMk id="50" creationId="{1F3270F0-CD21-40EE-99AC-E3664823CCB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5" creationId="{5AF58D5A-DC1F-4BAD-B231-1CCB91F85A3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6" creationId="{90A92E39-5B79-4A94-ADDD-0264A470A31C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8" creationId="{0ACF2748-0A03-47F5-8B22-BB90C4C291F2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59" creationId="{61C49F11-E9C1-4CA0-A8B7-6567A93CAA81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1" creationId="{53D8B3AE-40AB-46D3-8A23-8BE7E9886ED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2" creationId="{1A3E0E38-5CDB-4C3C-B630-51A8A0CBAC7B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4" creationId="{AF527AA0-EC22-46BD-85CF-EBAF062F474F}"/>
          </ac:spMkLst>
        </pc:spChg>
        <pc:spChg chg="add del mod">
          <ac:chgData name="DANIEL DEL RIO VELILLA" userId="bb18336d-ff95-4c34-a019-304126070e9d" providerId="ADAL" clId="{31734DFB-09C7-4CC7-BEF0-ACF917E09DF0}" dt="2022-01-23T20:10:22.474" v="3722"/>
          <ac:spMkLst>
            <pc:docMk/>
            <pc:sldMk cId="1133157880" sldId="306"/>
            <ac:spMk id="65" creationId="{A4EC28C5-1B6A-4A51-BD83-8184DAD96434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6" creationId="{7932B277-1615-4509-8E60-B6A8B2443985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7" creationId="{51696447-BA9A-431A-B84A-AFDE823C19BC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8" creationId="{78E97529-D727-4D91-99B7-B04B42D52A74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69" creationId="{39857825-D453-4C45-B55B-58F127B8EC98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0" creationId="{DEEC5E73-CF9C-47EB-ADED-E39610B3B5F7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3" creationId="{50A7F518-953B-418C-8596-101BE5B3E156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74" creationId="{666B2792-5213-4B0F-A005-5B9323E07B62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6" creationId="{6DC35E02-B9C5-4282-93CD-6A22DCDE97B9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7" creationId="{4163528D-4670-4C55-8847-9435E2788611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8" creationId="{EF0F8DE7-3AB1-43D8-884D-E4A153EEDA0C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79" creationId="{3897898D-9E33-441C-9046-A146EBF87D12}"/>
          </ac:spMkLst>
        </pc:spChg>
        <pc:spChg chg="mod">
          <ac:chgData name="DANIEL DEL RIO VELILLA" userId="bb18336d-ff95-4c34-a019-304126070e9d" providerId="ADAL" clId="{31734DFB-09C7-4CC7-BEF0-ACF917E09DF0}" dt="2022-01-23T20:12:28.568" v="3745"/>
          <ac:spMkLst>
            <pc:docMk/>
            <pc:sldMk cId="1133157880" sldId="306"/>
            <ac:spMk id="80" creationId="{91D7B2F2-8770-407C-97C0-84228DE80CA2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5" creationId="{9C6BBF4B-465D-4431-A13B-2EED2B4E22D0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6" creationId="{8C0CE757-D71B-4A53-B436-C4A0018EAD8C}"/>
          </ac:spMkLst>
        </pc:spChg>
        <pc:spChg chg="add mod">
          <ac:chgData name="DANIEL DEL RIO VELILLA" userId="bb18336d-ff95-4c34-a019-304126070e9d" providerId="ADAL" clId="{31734DFB-09C7-4CC7-BEF0-ACF917E09DF0}" dt="2022-01-23T20:21:18.784" v="4373" actId="14100"/>
          <ac:spMkLst>
            <pc:docMk/>
            <pc:sldMk cId="1133157880" sldId="306"/>
            <ac:spMk id="88" creationId="{E8636251-467C-4E9D-B501-701FCA495A39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89" creationId="{5D8F46A1-A4B5-43A8-A22B-9B831FBEE7B3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1" creationId="{52082AE0-5907-41F0-A991-85788C7A4828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2" creationId="{C3D14102-9677-4A8A-9B18-4ECC09F3764B}"/>
          </ac:spMkLst>
        </pc:spChg>
        <pc:spChg chg="add mod">
          <ac:chgData name="DANIEL DEL RIO VELILLA" userId="bb18336d-ff95-4c34-a019-304126070e9d" providerId="ADAL" clId="{31734DFB-09C7-4CC7-BEF0-ACF917E09DF0}" dt="2022-01-23T20:21:11.701" v="4372" actId="14100"/>
          <ac:spMkLst>
            <pc:docMk/>
            <pc:sldMk cId="1133157880" sldId="306"/>
            <ac:spMk id="95" creationId="{55A7C142-A9EB-4DE8-9B57-31E687D26536}"/>
          </ac:spMkLst>
        </pc:spChg>
        <pc:spChg chg="add mod">
          <ac:chgData name="DANIEL DEL RIO VELILLA" userId="bb18336d-ff95-4c34-a019-304126070e9d" providerId="ADAL" clId="{31734DFB-09C7-4CC7-BEF0-ACF917E09DF0}" dt="2022-01-23T20:21:04.166" v="4371" actId="1076"/>
          <ac:spMkLst>
            <pc:docMk/>
            <pc:sldMk cId="1133157880" sldId="306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31734DFB-09C7-4CC7-BEF0-ACF917E09DF0}" dt="2022-01-23T20:05:22.854" v="3607" actId="20577"/>
          <ac:spMkLst>
            <pc:docMk/>
            <pc:sldMk cId="1133157880" sldId="306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20:21:51.642" v="4377" actId="1076"/>
          <ac:spMkLst>
            <pc:docMk/>
            <pc:sldMk cId="1133157880" sldId="306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31734DFB-09C7-4CC7-BEF0-ACF917E09DF0}" dt="2022-01-23T20:21:46.520" v="4375" actId="14100"/>
          <ac:spMkLst>
            <pc:docMk/>
            <pc:sldMk cId="1133157880" sldId="306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20:06:03.704" v="3647" actId="478"/>
          <ac:spMkLst>
            <pc:docMk/>
            <pc:sldMk cId="1133157880" sldId="306"/>
            <ac:spMk id="126" creationId="{FC472FA3-1BF7-4056-97B8-2E56E5DDBFF8}"/>
          </ac:spMkLst>
        </pc:spChg>
        <pc:spChg chg="mod">
          <ac:chgData name="DANIEL DEL RIO VELILLA" userId="bb18336d-ff95-4c34-a019-304126070e9d" providerId="ADAL" clId="{31734DFB-09C7-4CC7-BEF0-ACF917E09DF0}" dt="2022-01-23T20:22:04.400" v="4379" actId="14100"/>
          <ac:spMkLst>
            <pc:docMk/>
            <pc:sldMk cId="1133157880" sldId="306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31734DFB-09C7-4CC7-BEF0-ACF917E09DF0}" dt="2022-01-23T20:22:41.027" v="4434" actId="1076"/>
          <ac:spMkLst>
            <pc:docMk/>
            <pc:sldMk cId="1133157880" sldId="306"/>
            <ac:spMk id="130" creationId="{7C01D8EA-2843-4E6E-8499-DB68D55EDD93}"/>
          </ac:spMkLst>
        </pc:spChg>
        <pc:spChg chg="del">
          <ac:chgData name="DANIEL DEL RIO VELILLA" userId="bb18336d-ff95-4c34-a019-304126070e9d" providerId="ADAL" clId="{31734DFB-09C7-4CC7-BEF0-ACF917E09DF0}" dt="2022-01-23T20:06:27.944" v="3666" actId="478"/>
          <ac:spMkLst>
            <pc:docMk/>
            <pc:sldMk cId="1133157880" sldId="306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31734DFB-09C7-4CC7-BEF0-ACF917E09DF0}" dt="2022-01-23T20:06:16.797" v="3658" actId="478"/>
          <ac:spMkLst>
            <pc:docMk/>
            <pc:sldMk cId="1133157880" sldId="306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31734DFB-09C7-4CC7-BEF0-ACF917E09DF0}" dt="2022-01-23T20:06:16.267" v="3657" actId="478"/>
          <ac:spMkLst>
            <pc:docMk/>
            <pc:sldMk cId="1133157880" sldId="306"/>
            <ac:spMk id="135" creationId="{9C76D393-7BEF-44EC-AE2E-C24B8C26F4FC}"/>
          </ac:spMkLst>
        </pc:spChg>
        <pc:spChg chg="del mod">
          <ac:chgData name="DANIEL DEL RIO VELILLA" userId="bb18336d-ff95-4c34-a019-304126070e9d" providerId="ADAL" clId="{31734DFB-09C7-4CC7-BEF0-ACF917E09DF0}" dt="2022-01-23T20:06:15.663" v="3656" actId="478"/>
          <ac:spMkLst>
            <pc:docMk/>
            <pc:sldMk cId="1133157880" sldId="306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31734DFB-09C7-4CC7-BEF0-ACF917E09DF0}" dt="2022-01-23T20:06:19.452" v="3661" actId="478"/>
          <ac:spMkLst>
            <pc:docMk/>
            <pc:sldMk cId="1133157880" sldId="306"/>
            <ac:spMk id="142" creationId="{7D5C6FDF-D8B9-4013-BB81-618446020408}"/>
          </ac:spMkLst>
        </pc:spChg>
        <pc:spChg chg="del">
          <ac:chgData name="DANIEL DEL RIO VELILLA" userId="bb18336d-ff95-4c34-a019-304126070e9d" providerId="ADAL" clId="{31734DFB-09C7-4CC7-BEF0-ACF917E09DF0}" dt="2022-01-23T20:06:19.452" v="3661" actId="478"/>
          <ac:spMkLst>
            <pc:docMk/>
            <pc:sldMk cId="1133157880" sldId="306"/>
            <ac:spMk id="145" creationId="{489BC490-698B-4378-B4BE-BD03017D434E}"/>
          </ac:spMkLst>
        </pc:spChg>
        <pc:spChg chg="del mod">
          <ac:chgData name="DANIEL DEL RIO VELILLA" userId="bb18336d-ff95-4c34-a019-304126070e9d" providerId="ADAL" clId="{31734DFB-09C7-4CC7-BEF0-ACF917E09DF0}" dt="2022-01-23T20:06:21.984" v="3663" actId="478"/>
          <ac:spMkLst>
            <pc:docMk/>
            <pc:sldMk cId="1133157880" sldId="306"/>
            <ac:spMk id="146" creationId="{37ACB3BA-EBEA-4609-8618-4ABAE2633604}"/>
          </ac:spMkLst>
        </pc:spChg>
        <pc:spChg chg="del">
          <ac:chgData name="DANIEL DEL RIO VELILLA" userId="bb18336d-ff95-4c34-a019-304126070e9d" providerId="ADAL" clId="{31734DFB-09C7-4CC7-BEF0-ACF917E09DF0}" dt="2022-01-23T20:06:05.468" v="3648" actId="478"/>
          <ac:spMkLst>
            <pc:docMk/>
            <pc:sldMk cId="1133157880" sldId="306"/>
            <ac:spMk id="154" creationId="{0455F8D1-56AA-4F45-AF47-E2001399B5D3}"/>
          </ac:spMkLst>
        </pc:spChg>
        <pc:spChg chg="del mod">
          <ac:chgData name="DANIEL DEL RIO VELILLA" userId="bb18336d-ff95-4c34-a019-304126070e9d" providerId="ADAL" clId="{31734DFB-09C7-4CC7-BEF0-ACF917E09DF0}" dt="2022-01-23T20:06:26.460" v="3665" actId="478"/>
          <ac:spMkLst>
            <pc:docMk/>
            <pc:sldMk cId="1133157880" sldId="306"/>
            <ac:spMk id="155" creationId="{FD183ABE-772E-4F5F-B69A-910A9A87C798}"/>
          </ac:spMkLst>
        </pc:spChg>
        <pc:spChg chg="del">
          <ac:chgData name="DANIEL DEL RIO VELILLA" userId="bb18336d-ff95-4c34-a019-304126070e9d" providerId="ADAL" clId="{31734DFB-09C7-4CC7-BEF0-ACF917E09DF0}" dt="2022-01-23T20:06:05.468" v="3648" actId="478"/>
          <ac:spMkLst>
            <pc:docMk/>
            <pc:sldMk cId="1133157880" sldId="306"/>
            <ac:spMk id="156" creationId="{6C720D3D-8C27-46ED-BA01-DAE288112E1E}"/>
          </ac:spMkLst>
        </pc:spChg>
        <pc:spChg chg="del mod">
          <ac:chgData name="DANIEL DEL RIO VELILLA" userId="bb18336d-ff95-4c34-a019-304126070e9d" providerId="ADAL" clId="{31734DFB-09C7-4CC7-BEF0-ACF917E09DF0}" dt="2022-01-23T20:06:09.661" v="3650" actId="478"/>
          <ac:spMkLst>
            <pc:docMk/>
            <pc:sldMk cId="1133157880" sldId="306"/>
            <ac:spMk id="157" creationId="{5E026CBB-F0DA-482F-B379-AE85F1D86B54}"/>
          </ac:spMkLst>
        </pc:spChg>
        <pc:spChg chg="mod">
          <ac:chgData name="DANIEL DEL RIO VELILLA" userId="bb18336d-ff95-4c34-a019-304126070e9d" providerId="ADAL" clId="{31734DFB-09C7-4CC7-BEF0-ACF917E09DF0}" dt="2022-01-23T20:05:15.213" v="3591" actId="404"/>
          <ac:spMkLst>
            <pc:docMk/>
            <pc:sldMk cId="1133157880" sldId="306"/>
            <ac:spMk id="205" creationId="{00000000-0000-0000-0000-000000000000}"/>
          </ac:spMkLst>
        </pc:spChg>
        <pc:grpChg chg="add del mod">
          <ac:chgData name="DANIEL DEL RIO VELILLA" userId="bb18336d-ff95-4c34-a019-304126070e9d" providerId="ADAL" clId="{31734DFB-09C7-4CC7-BEF0-ACF917E09DF0}" dt="2022-01-23T20:10:22.474" v="3722"/>
          <ac:grpSpMkLst>
            <pc:docMk/>
            <pc:sldMk cId="1133157880" sldId="306"/>
            <ac:grpSpMk id="45" creationId="{C3C6C91B-B11C-49C1-A656-3115602C8ACF}"/>
          </ac:grpSpMkLst>
        </pc:grpChg>
        <pc:grpChg chg="add mod">
          <ac:chgData name="DANIEL DEL RIO VELILLA" userId="bb18336d-ff95-4c34-a019-304126070e9d" providerId="ADAL" clId="{31734DFB-09C7-4CC7-BEF0-ACF917E09DF0}" dt="2022-01-23T20:21:04.166" v="4371" actId="1076"/>
          <ac:grpSpMkLst>
            <pc:docMk/>
            <pc:sldMk cId="1133157880" sldId="306"/>
            <ac:grpSpMk id="75" creationId="{24EEA89D-A678-484D-940E-B755E163B9F1}"/>
          </ac:grpSpMkLst>
        </pc:grpChg>
        <pc:picChg chg="mod">
          <ac:chgData name="DANIEL DEL RIO VELILLA" userId="bb18336d-ff95-4c34-a019-304126070e9d" providerId="ADAL" clId="{31734DFB-09C7-4CC7-BEF0-ACF917E09DF0}" dt="2022-01-23T20:07:06.958" v="3687" actId="1076"/>
          <ac:picMkLst>
            <pc:docMk/>
            <pc:sldMk cId="1133157880" sldId="306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31734DFB-09C7-4CC7-BEF0-ACF917E09DF0}" dt="2022-01-23T20:06:17.779" v="3659" actId="478"/>
          <ac:picMkLst>
            <pc:docMk/>
            <pc:sldMk cId="1133157880" sldId="306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31734DFB-09C7-4CC7-BEF0-ACF917E09DF0}" dt="2022-01-23T20:06:19.452" v="3661" actId="478"/>
          <ac:picMkLst>
            <pc:docMk/>
            <pc:sldMk cId="1133157880" sldId="306"/>
            <ac:picMk id="143" creationId="{C2EA8161-5DC6-4511-8576-D37EBF8FA5CD}"/>
          </ac:picMkLst>
        </pc:pic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41" creationId="{3CF7194B-8A7D-46C3-9123-E3C04FCC6F2E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42" creationId="{CAFCAEDF-F5EB-4365-BD0D-312E0528241D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1" creationId="{0FC52788-95CF-4DF7-8883-63078F1DA589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2" creationId="{42FFC315-7F06-4950-9E17-175F6EFF3AFA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3" creationId="{13A72C94-DFAF-4157-BD9F-0CA0D090ECBE}"/>
          </ac:cxnSpMkLst>
        </pc:cxnChg>
        <pc:cxnChg chg="mod">
          <ac:chgData name="DANIEL DEL RIO VELILLA" userId="bb18336d-ff95-4c34-a019-304126070e9d" providerId="ADAL" clId="{31734DFB-09C7-4CC7-BEF0-ACF917E09DF0}" dt="2022-01-23T20:10:13.682" v="3719"/>
          <ac:cxnSpMkLst>
            <pc:docMk/>
            <pc:sldMk cId="1133157880" sldId="306"/>
            <ac:cxnSpMk id="54" creationId="{750EB31A-F5D6-4E2C-A20B-29E7FE150E08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57" creationId="{0A3ECFD4-D775-4532-BD6D-694A5F0D74F5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60" creationId="{65504F46-B798-4C46-AA1E-E5F194AF719A}"/>
          </ac:cxnSpMkLst>
        </pc:cxnChg>
        <pc:cxnChg chg="add del mod">
          <ac:chgData name="DANIEL DEL RIO VELILLA" userId="bb18336d-ff95-4c34-a019-304126070e9d" providerId="ADAL" clId="{31734DFB-09C7-4CC7-BEF0-ACF917E09DF0}" dt="2022-01-23T20:10:22.474" v="3722"/>
          <ac:cxnSpMkLst>
            <pc:docMk/>
            <pc:sldMk cId="1133157880" sldId="306"/>
            <ac:cxnSpMk id="63" creationId="{AC67432E-DA17-4D23-AF73-B6DD3BDBA7D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71" creationId="{9E49DB6F-3DFA-425B-9F1F-1ACA8BAD000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72" creationId="{149E7E53-A3C4-4923-AF29-85901AC2F7E9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1" creationId="{1EC7373C-1443-4CB2-BCA1-8A831898A5A0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2" creationId="{E3B2F66A-4A13-4AE4-B2CF-A6031E68A87B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3" creationId="{202A61B9-AD58-42B0-88F1-C47D94E8DAAC}"/>
          </ac:cxnSpMkLst>
        </pc:cxnChg>
        <pc:cxnChg chg="mod">
          <ac:chgData name="DANIEL DEL RIO VELILLA" userId="bb18336d-ff95-4c34-a019-304126070e9d" providerId="ADAL" clId="{31734DFB-09C7-4CC7-BEF0-ACF917E09DF0}" dt="2022-01-23T20:12:28.568" v="3745"/>
          <ac:cxnSpMkLst>
            <pc:docMk/>
            <pc:sldMk cId="1133157880" sldId="306"/>
            <ac:cxnSpMk id="84" creationId="{470F63C8-A686-408E-A3D3-368E8F26625A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87" creationId="{0EFDDE27-E207-44F5-B595-6278BBD47BD2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90" creationId="{1CFD72EB-64D7-4E92-AD25-918394607538}"/>
          </ac:cxnSpMkLst>
        </pc:cxnChg>
        <pc:cxnChg chg="add mod">
          <ac:chgData name="DANIEL DEL RIO VELILLA" userId="bb18336d-ff95-4c34-a019-304126070e9d" providerId="ADAL" clId="{31734DFB-09C7-4CC7-BEF0-ACF917E09DF0}" dt="2022-01-23T20:21:04.166" v="4371" actId="1076"/>
          <ac:cxnSpMkLst>
            <pc:docMk/>
            <pc:sldMk cId="1133157880" sldId="306"/>
            <ac:cxnSpMk id="93" creationId="{8CF1DB99-73CB-45F5-853B-1968646A76EA}"/>
          </ac:cxnSpMkLst>
        </pc:cxnChg>
        <pc:cxnChg chg="mod">
          <ac:chgData name="DANIEL DEL RIO VELILLA" userId="bb18336d-ff95-4c34-a019-304126070e9d" providerId="ADAL" clId="{31734DFB-09C7-4CC7-BEF0-ACF917E09DF0}" dt="2022-01-23T20:21:57.363" v="4378" actId="14100"/>
          <ac:cxnSpMkLst>
            <pc:docMk/>
            <pc:sldMk cId="1133157880" sldId="306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31734DFB-09C7-4CC7-BEF0-ACF917E09DF0}" dt="2022-01-23T20:22:08.901" v="4380" actId="14100"/>
          <ac:cxnSpMkLst>
            <pc:docMk/>
            <pc:sldMk cId="1133157880" sldId="306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31734DFB-09C7-4CC7-BEF0-ACF917E09DF0}" dt="2022-01-23T20:06:18.356" v="3660" actId="478"/>
          <ac:cxnSpMkLst>
            <pc:docMk/>
            <pc:sldMk cId="1133157880" sldId="306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31734DFB-09C7-4CC7-BEF0-ACF917E09DF0}" dt="2022-01-23T20:06:19.452" v="3661" actId="478"/>
          <ac:cxnSpMkLst>
            <pc:docMk/>
            <pc:sldMk cId="1133157880" sldId="306"/>
            <ac:cxnSpMk id="144" creationId="{50440143-0D49-4A94-B416-43449B8AC28F}"/>
          </ac:cxnSpMkLst>
        </pc:cxnChg>
        <pc:cxnChg chg="del">
          <ac:chgData name="DANIEL DEL RIO VELILLA" userId="bb18336d-ff95-4c34-a019-304126070e9d" providerId="ADAL" clId="{31734DFB-09C7-4CC7-BEF0-ACF917E09DF0}" dt="2022-01-23T20:06:12.432" v="3653" actId="478"/>
          <ac:cxnSpMkLst>
            <pc:docMk/>
            <pc:sldMk cId="1133157880" sldId="306"/>
            <ac:cxnSpMk id="149" creationId="{E75F8573-C550-4882-AA8D-E1909110A8E2}"/>
          </ac:cxnSpMkLst>
        </pc:cxnChg>
        <pc:cxnChg chg="del">
          <ac:chgData name="DANIEL DEL RIO VELILLA" userId="bb18336d-ff95-4c34-a019-304126070e9d" providerId="ADAL" clId="{31734DFB-09C7-4CC7-BEF0-ACF917E09DF0}" dt="2022-01-23T20:06:10.431" v="3651" actId="478"/>
          <ac:cxnSpMkLst>
            <pc:docMk/>
            <pc:sldMk cId="1133157880" sldId="306"/>
            <ac:cxnSpMk id="150" creationId="{AE7BFC2A-3E9A-40F3-8555-BFDA077DE498}"/>
          </ac:cxnSpMkLst>
        </pc:cxnChg>
        <pc:cxnChg chg="del">
          <ac:chgData name="DANIEL DEL RIO VELILLA" userId="bb18336d-ff95-4c34-a019-304126070e9d" providerId="ADAL" clId="{31734DFB-09C7-4CC7-BEF0-ACF917E09DF0}" dt="2022-01-23T20:06:11.476" v="3652" actId="478"/>
          <ac:cxnSpMkLst>
            <pc:docMk/>
            <pc:sldMk cId="1133157880" sldId="306"/>
            <ac:cxnSpMk id="151" creationId="{6A3C55A0-A80F-44AF-BCA1-71EFE445F454}"/>
          </ac:cxnSpMkLst>
        </pc:cxnChg>
        <pc:cxnChg chg="del">
          <ac:chgData name="DANIEL DEL RIO VELILLA" userId="bb18336d-ff95-4c34-a019-304126070e9d" providerId="ADAL" clId="{31734DFB-09C7-4CC7-BEF0-ACF917E09DF0}" dt="2022-01-23T20:06:13.408" v="3654" actId="478"/>
          <ac:cxnSpMkLst>
            <pc:docMk/>
            <pc:sldMk cId="1133157880" sldId="306"/>
            <ac:cxnSpMk id="153" creationId="{B77E6267-C1BC-43F2-AF5C-338803A23C24}"/>
          </ac:cxnSpMkLst>
        </pc:cxnChg>
      </pc:sldChg>
      <pc:sldChg chg="addSp delSp modSp add del mod">
        <pc:chgData name="DANIEL DEL RIO VELILLA" userId="bb18336d-ff95-4c34-a019-304126070e9d" providerId="ADAL" clId="{31734DFB-09C7-4CC7-BEF0-ACF917E09DF0}" dt="2022-01-23T18:19:41.626" v="3261" actId="47"/>
        <pc:sldMkLst>
          <pc:docMk/>
          <pc:sldMk cId="4204376629" sldId="306"/>
        </pc:sldMkLst>
        <pc:spChg chg="add del mod">
          <ac:chgData name="DANIEL DEL RIO VELILLA" userId="bb18336d-ff95-4c34-a019-304126070e9d" providerId="ADAL" clId="{31734DFB-09C7-4CC7-BEF0-ACF917E09DF0}" dt="2022-01-23T18:10:01.332" v="3217" actId="478"/>
          <ac:spMkLst>
            <pc:docMk/>
            <pc:sldMk cId="4204376629" sldId="306"/>
            <ac:spMk id="3" creationId="{05B40775-96A1-43DA-84A0-9F24715F0EB8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5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5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4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56" creationId="{00000000-0000-0000-0000-000000000000}"/>
          </ac:spMkLst>
        </pc:spChg>
        <pc:spChg chg="del">
          <ac:chgData name="DANIEL DEL RIO VELILLA" userId="bb18336d-ff95-4c34-a019-304126070e9d" providerId="ADAL" clId="{31734DFB-09C7-4CC7-BEF0-ACF917E09DF0}" dt="2022-01-23T18:10:00.687" v="3216" actId="478"/>
          <ac:spMkLst>
            <pc:docMk/>
            <pc:sldMk cId="4204376629" sldId="306"/>
            <ac:spMk id="45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60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6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72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13.699" v="3220" actId="1076"/>
          <ac:spMkLst>
            <pc:docMk/>
            <pc:sldMk cId="4204376629" sldId="306"/>
            <ac:spMk id="473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5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6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78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48.881" v="3249" actId="20577"/>
          <ac:spMkLst>
            <pc:docMk/>
            <pc:sldMk cId="4204376629" sldId="306"/>
            <ac:spMk id="479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81" creationId="{00000000-0000-0000-0000-000000000000}"/>
          </ac:spMkLst>
        </pc:spChg>
        <pc:spChg chg="mod">
          <ac:chgData name="DANIEL DEL RIO VELILLA" userId="bb18336d-ff95-4c34-a019-304126070e9d" providerId="ADAL" clId="{31734DFB-09C7-4CC7-BEF0-ACF917E09DF0}" dt="2022-01-23T18:10:28.719" v="3223" actId="1076"/>
          <ac:spMkLst>
            <pc:docMk/>
            <pc:sldMk cId="4204376629" sldId="306"/>
            <ac:spMk id="482" creationId="{00000000-0000-0000-0000-000000000000}"/>
          </ac:spMkLst>
        </pc:spChg>
      </pc:sldChg>
      <pc:sldChg chg="add">
        <pc:chgData name="DANIEL DEL RIO VELILLA" userId="bb18336d-ff95-4c34-a019-304126070e9d" providerId="ADAL" clId="{31734DFB-09C7-4CC7-BEF0-ACF917E09DF0}" dt="2022-01-23T20:07:36.619" v="3690"/>
        <pc:sldMkLst>
          <pc:docMk/>
          <pc:sldMk cId="1589717686" sldId="307"/>
        </pc:sldMkLst>
      </pc:sldChg>
      <pc:sldChg chg="new del">
        <pc:chgData name="DANIEL DEL RIO VELILLA" userId="bb18336d-ff95-4c34-a019-304126070e9d" providerId="ADAL" clId="{31734DFB-09C7-4CC7-BEF0-ACF917E09DF0}" dt="2022-01-23T18:14:07.421" v="3252" actId="680"/>
        <pc:sldMkLst>
          <pc:docMk/>
          <pc:sldMk cId="2758110272" sldId="307"/>
        </pc:sldMkLst>
      </pc:sldChg>
      <pc:sldChg chg="addSp delSp modSp add mod addAnim delAnim modAnim">
        <pc:chgData name="DANIEL DEL RIO VELILLA" userId="bb18336d-ff95-4c34-a019-304126070e9d" providerId="ADAL" clId="{31734DFB-09C7-4CC7-BEF0-ACF917E09DF0}" dt="2022-01-23T22:45:35.790" v="4625" actId="1076"/>
        <pc:sldMkLst>
          <pc:docMk/>
          <pc:sldMk cId="2101137387" sldId="308"/>
        </pc:sldMkLst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34" creationId="{881A3C5C-FEB9-490A-9514-506D60BB4D02}"/>
          </ac:spMkLst>
        </pc:spChg>
        <pc:spChg chg="add mod">
          <ac:chgData name="DANIEL DEL RIO VELILLA" userId="bb18336d-ff95-4c34-a019-304126070e9d" providerId="ADAL" clId="{31734DFB-09C7-4CC7-BEF0-ACF917E09DF0}" dt="2022-01-23T22:45:28.432" v="4623" actId="1076"/>
          <ac:spMkLst>
            <pc:docMk/>
            <pc:sldMk cId="2101137387" sldId="308"/>
            <ac:spMk id="47" creationId="{E6AFFDD2-9B35-450D-8503-38898C19A845}"/>
          </ac:spMkLst>
        </pc:spChg>
        <pc:spChg chg="add del mod">
          <ac:chgData name="DANIEL DEL RIO VELILLA" userId="bb18336d-ff95-4c34-a019-304126070e9d" providerId="ADAL" clId="{31734DFB-09C7-4CC7-BEF0-ACF917E09DF0}" dt="2022-01-23T22:45:32.972" v="4624" actId="1076"/>
          <ac:spMkLst>
            <pc:docMk/>
            <pc:sldMk cId="2101137387" sldId="308"/>
            <ac:spMk id="48" creationId="{65C2FADE-05ED-439F-8265-ADB5BB4ED593}"/>
          </ac:spMkLst>
        </pc:spChg>
        <pc:spChg chg="add mod">
          <ac:chgData name="DANIEL DEL RIO VELILLA" userId="bb18336d-ff95-4c34-a019-304126070e9d" providerId="ADAL" clId="{31734DFB-09C7-4CC7-BEF0-ACF917E09DF0}" dt="2022-01-23T22:45:23.112" v="4622" actId="1076"/>
          <ac:spMkLst>
            <pc:docMk/>
            <pc:sldMk cId="2101137387" sldId="308"/>
            <ac:spMk id="51" creationId="{C3344294-304D-4D01-8A77-F8F00EDB8493}"/>
          </ac:spMkLst>
        </pc:spChg>
        <pc:spChg chg="add del mod">
          <ac:chgData name="DANIEL DEL RIO VELILLA" userId="bb18336d-ff95-4c34-a019-304126070e9d" providerId="ADAL" clId="{31734DFB-09C7-4CC7-BEF0-ACF917E09DF0}" dt="2022-01-23T21:21:08.601" v="4573" actId="478"/>
          <ac:spMkLst>
            <pc:docMk/>
            <pc:sldMk cId="2101137387" sldId="308"/>
            <ac:spMk id="52" creationId="{87587E37-6248-4E1C-B064-B92A7AC2AE21}"/>
          </ac:spMkLst>
        </pc:spChg>
        <pc:spChg chg="add mod">
          <ac:chgData name="DANIEL DEL RIO VELILLA" userId="bb18336d-ff95-4c34-a019-304126070e9d" providerId="ADAL" clId="{31734DFB-09C7-4CC7-BEF0-ACF917E09DF0}" dt="2022-01-23T22:45:35.790" v="4625" actId="1076"/>
          <ac:spMkLst>
            <pc:docMk/>
            <pc:sldMk cId="2101137387" sldId="308"/>
            <ac:spMk id="54" creationId="{1D1E9805-37AD-4C1B-9157-706EEAABFB91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6" creationId="{7932B277-1615-4509-8E60-B6A8B2443985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7" creationId="{51696447-BA9A-431A-B84A-AFDE823C19BC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8" creationId="{78E97529-D727-4D91-99B7-B04B42D52A74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69" creationId="{39857825-D453-4C45-B55B-58F127B8EC98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0" creationId="{DEEC5E73-CF9C-47EB-ADED-E39610B3B5F7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3" creationId="{50A7F518-953B-418C-8596-101BE5B3E15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74" creationId="{666B2792-5213-4B0F-A005-5B9323E07B62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5" creationId="{9C6BBF4B-465D-4431-A13B-2EED2B4E22D0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6" creationId="{8C0CE757-D71B-4A53-B436-C4A0018EAD8C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8" creationId="{E8636251-467C-4E9D-B501-701FCA495A39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89" creationId="{5D8F46A1-A4B5-43A8-A22B-9B831FBEE7B3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1" creationId="{52082AE0-5907-41F0-A991-85788C7A4828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2" creationId="{C3D14102-9677-4A8A-9B18-4ECC09F3764B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5" creationId="{55A7C142-A9EB-4DE8-9B57-31E687D2653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31734DFB-09C7-4CC7-BEF0-ACF917E09DF0}" dt="2022-01-23T21:20:26.372" v="4564" actId="20577"/>
          <ac:spMkLst>
            <pc:docMk/>
            <pc:sldMk cId="2101137387" sldId="308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4" creationId="{EC2154EC-159C-43CC-B9CD-626F0E70EFE2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5" creationId="{EFE49BC3-BB89-4F52-BAB5-A55C0C43E706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27" creationId="{86360821-BBA5-4948-822B-BF0C7AE19C27}"/>
          </ac:spMkLst>
        </pc:spChg>
        <pc:spChg chg="del">
          <ac:chgData name="DANIEL DEL RIO VELILLA" userId="bb18336d-ff95-4c34-a019-304126070e9d" providerId="ADAL" clId="{31734DFB-09C7-4CC7-BEF0-ACF917E09DF0}" dt="2022-01-23T20:52:04.827" v="4438" actId="478"/>
          <ac:spMkLst>
            <pc:docMk/>
            <pc:sldMk cId="2101137387" sldId="308"/>
            <ac:spMk id="130" creationId="{7C01D8EA-2843-4E6E-8499-DB68D55EDD93}"/>
          </ac:spMkLst>
        </pc:spChg>
        <pc:grpChg chg="del">
          <ac:chgData name="DANIEL DEL RIO VELILLA" userId="bb18336d-ff95-4c34-a019-304126070e9d" providerId="ADAL" clId="{31734DFB-09C7-4CC7-BEF0-ACF917E09DF0}" dt="2022-01-23T20:52:04.827" v="4438" actId="478"/>
          <ac:grpSpMkLst>
            <pc:docMk/>
            <pc:sldMk cId="2101137387" sldId="308"/>
            <ac:grpSpMk id="75" creationId="{24EEA89D-A678-484D-940E-B755E163B9F1}"/>
          </ac:grpSpMkLst>
        </pc:grpChg>
        <pc:picChg chg="add del mod">
          <ac:chgData name="DANIEL DEL RIO VELILLA" userId="bb18336d-ff95-4c34-a019-304126070e9d" providerId="ADAL" clId="{31734DFB-09C7-4CC7-BEF0-ACF917E09DF0}" dt="2022-01-23T21:05:17.418" v="4473" actId="478"/>
          <ac:picMkLst>
            <pc:docMk/>
            <pc:sldMk cId="2101137387" sldId="308"/>
            <ac:picMk id="3" creationId="{F332CEA5-270C-475A-B824-1257DCAAB2AF}"/>
          </ac:picMkLst>
        </pc:picChg>
        <pc:picChg chg="add mod">
          <ac:chgData name="DANIEL DEL RIO VELILLA" userId="bb18336d-ff95-4c34-a019-304126070e9d" providerId="ADAL" clId="{31734DFB-09C7-4CC7-BEF0-ACF917E09DF0}" dt="2022-01-23T22:40:08.417" v="4599" actId="1076"/>
          <ac:picMkLst>
            <pc:docMk/>
            <pc:sldMk cId="2101137387" sldId="308"/>
            <ac:picMk id="5" creationId="{D15F3E6B-5474-43CB-B40C-009EAC587160}"/>
          </ac:picMkLst>
        </pc:picChg>
        <pc:picChg chg="add mod">
          <ac:chgData name="DANIEL DEL RIO VELILLA" userId="bb18336d-ff95-4c34-a019-304126070e9d" providerId="ADAL" clId="{31734DFB-09C7-4CC7-BEF0-ACF917E09DF0}" dt="2022-01-23T22:40:46.267" v="4608" actId="1076"/>
          <ac:picMkLst>
            <pc:docMk/>
            <pc:sldMk cId="2101137387" sldId="308"/>
            <ac:picMk id="7" creationId="{D4527786-D808-4651-96FD-6EC784E985F0}"/>
          </ac:picMkLst>
        </pc:picChg>
        <pc:picChg chg="add del mod">
          <ac:chgData name="DANIEL DEL RIO VELILLA" userId="bb18336d-ff95-4c34-a019-304126070e9d" providerId="ADAL" clId="{31734DFB-09C7-4CC7-BEF0-ACF917E09DF0}" dt="2022-01-23T21:19:48.538" v="4552" actId="478"/>
          <ac:picMkLst>
            <pc:docMk/>
            <pc:sldMk cId="2101137387" sldId="308"/>
            <ac:picMk id="53" creationId="{868551FE-1468-4E28-B0BE-9C0FAA1A793F}"/>
          </ac:picMkLst>
        </pc:picChg>
        <pc:picChg chg="del">
          <ac:chgData name="DANIEL DEL RIO VELILLA" userId="bb18336d-ff95-4c34-a019-304126070e9d" providerId="ADAL" clId="{31734DFB-09C7-4CC7-BEF0-ACF917E09DF0}" dt="2022-01-23T20:52:04.827" v="4438" actId="478"/>
          <ac:picMkLst>
            <pc:docMk/>
            <pc:sldMk cId="2101137387" sldId="308"/>
            <ac:picMk id="120" creationId="{E185F6A6-C79F-4AB0-B169-04B38B9619F4}"/>
          </ac:picMkLst>
        </pc:picChg>
        <pc:picChg chg="del">
          <ac:chgData name="DANIEL DEL RIO VELILLA" userId="bb18336d-ff95-4c34-a019-304126070e9d" providerId="ADAL" clId="{31734DFB-09C7-4CC7-BEF0-ACF917E09DF0}" dt="2022-01-23T20:52:04.827" v="4438" actId="478"/>
          <ac:picMkLst>
            <pc:docMk/>
            <pc:sldMk cId="2101137387" sldId="308"/>
            <ac:picMk id="128" creationId="{6172661F-E576-4EA0-BAA3-2C1645CEE7F6}"/>
          </ac:picMkLst>
        </pc:pic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71" creationId="{9E49DB6F-3DFA-425B-9F1F-1ACA8BAD000A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72" creationId="{149E7E53-A3C4-4923-AF29-85901AC2F7E9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87" creationId="{0EFDDE27-E207-44F5-B595-6278BBD47BD2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90" creationId="{1CFD72EB-64D7-4E92-AD25-918394607538}"/>
          </ac:cxnSpMkLst>
        </pc:cxnChg>
        <pc:cxnChg chg="del mod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93" creationId="{8CF1DB99-73CB-45F5-853B-1968646A76EA}"/>
          </ac:cxnSpMkLst>
        </pc:cxnChg>
        <pc:cxnChg chg="del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121" creationId="{E540AE3C-D4E4-4715-B561-8931A37F37D5}"/>
          </ac:cxnSpMkLst>
        </pc:cxnChg>
        <pc:cxnChg chg="del">
          <ac:chgData name="DANIEL DEL RIO VELILLA" userId="bb18336d-ff95-4c34-a019-304126070e9d" providerId="ADAL" clId="{31734DFB-09C7-4CC7-BEF0-ACF917E09DF0}" dt="2022-01-23T20:52:04.827" v="4438" actId="478"/>
          <ac:cxnSpMkLst>
            <pc:docMk/>
            <pc:sldMk cId="2101137387" sldId="308"/>
            <ac:cxnSpMk id="129" creationId="{C3773E96-9223-4865-8143-6130D18F23CF}"/>
          </ac:cxnSpMkLst>
        </pc:cxnChg>
      </pc:sldChg>
      <pc:sldChg chg="addSp delSp modSp add mod delAnim modAnim">
        <pc:chgData name="DANIEL DEL RIO VELILLA" userId="bb18336d-ff95-4c34-a019-304126070e9d" providerId="ADAL" clId="{31734DFB-09C7-4CC7-BEF0-ACF917E09DF0}" dt="2022-01-23T23:11:07.077" v="4690" actId="1076"/>
        <pc:sldMkLst>
          <pc:docMk/>
          <pc:sldMk cId="2151997669" sldId="309"/>
        </pc:sldMkLst>
        <pc:spChg chg="add mod">
          <ac:chgData name="DANIEL DEL RIO VELILLA" userId="bb18336d-ff95-4c34-a019-304126070e9d" providerId="ADAL" clId="{31734DFB-09C7-4CC7-BEF0-ACF917E09DF0}" dt="2022-01-23T23:10:32.789" v="4656"/>
          <ac:spMkLst>
            <pc:docMk/>
            <pc:sldMk cId="2151997669" sldId="309"/>
            <ac:spMk id="17" creationId="{DB27E525-4B85-492F-BBD6-87BB9B4E04F7}"/>
          </ac:spMkLst>
        </pc:spChg>
        <pc:spChg chg="add mod">
          <ac:chgData name="DANIEL DEL RIO VELILLA" userId="bb18336d-ff95-4c34-a019-304126070e9d" providerId="ADAL" clId="{31734DFB-09C7-4CC7-BEF0-ACF917E09DF0}" dt="2022-01-23T23:10:53.397" v="4687" actId="20577"/>
          <ac:spMkLst>
            <pc:docMk/>
            <pc:sldMk cId="2151997669" sldId="309"/>
            <ac:spMk id="20" creationId="{6FEA9F24-78C2-4C24-913F-651FE09CFEDD}"/>
          </ac:spMkLst>
        </pc:spChg>
        <pc:spChg chg="add mod">
          <ac:chgData name="DANIEL DEL RIO VELILLA" userId="bb18336d-ff95-4c34-a019-304126070e9d" providerId="ADAL" clId="{31734DFB-09C7-4CC7-BEF0-ACF917E09DF0}" dt="2022-01-23T23:10:40.069" v="4658" actId="1076"/>
          <ac:spMkLst>
            <pc:docMk/>
            <pc:sldMk cId="2151997669" sldId="309"/>
            <ac:spMk id="21" creationId="{89D9A7FE-2CED-4A8D-B276-D3C54439A607}"/>
          </ac:spMkLst>
        </pc:spChg>
        <pc:spChg chg="add mod">
          <ac:chgData name="DANIEL DEL RIO VELILLA" userId="bb18336d-ff95-4c34-a019-304126070e9d" providerId="ADAL" clId="{31734DFB-09C7-4CC7-BEF0-ACF917E09DF0}" dt="2022-01-23T23:10:46.336" v="4676" actId="20577"/>
          <ac:spMkLst>
            <pc:docMk/>
            <pc:sldMk cId="2151997669" sldId="309"/>
            <ac:spMk id="24" creationId="{AED64374-217E-41D0-8FD8-242584F7AD94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47" creationId="{E6AFFDD2-9B35-450D-8503-38898C19A845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48" creationId="{65C2FADE-05ED-439F-8265-ADB5BB4ED593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51" creationId="{C3344294-304D-4D01-8A77-F8F00EDB8493}"/>
          </ac:spMkLst>
        </pc:spChg>
        <pc:spChg chg="del">
          <ac:chgData name="DANIEL DEL RIO VELILLA" userId="bb18336d-ff95-4c34-a019-304126070e9d" providerId="ADAL" clId="{31734DFB-09C7-4CC7-BEF0-ACF917E09DF0}" dt="2022-01-23T22:47:21.388" v="4645" actId="478"/>
          <ac:spMkLst>
            <pc:docMk/>
            <pc:sldMk cId="2151997669" sldId="309"/>
            <ac:spMk id="54" creationId="{1D1E9805-37AD-4C1B-9157-706EEAABFB91}"/>
          </ac:spMkLst>
        </pc:spChg>
        <pc:spChg chg="mod">
          <ac:chgData name="DANIEL DEL RIO VELILLA" userId="bb18336d-ff95-4c34-a019-304126070e9d" providerId="ADAL" clId="{31734DFB-09C7-4CC7-BEF0-ACF917E09DF0}" dt="2022-01-23T22:47:16.596" v="4644" actId="20577"/>
          <ac:spMkLst>
            <pc:docMk/>
            <pc:sldMk cId="2151997669" sldId="309"/>
            <ac:spMk id="97" creationId="{3DD2CE75-F4E7-4651-8B97-C6A7D8496256}"/>
          </ac:spMkLst>
        </pc:spChg>
        <pc:graphicFrameChg chg="add del mod">
          <ac:chgData name="DANIEL DEL RIO VELILLA" userId="bb18336d-ff95-4c34-a019-304126070e9d" providerId="ADAL" clId="{31734DFB-09C7-4CC7-BEF0-ACF917E09DF0}" dt="2022-01-23T23:04:04.034" v="4650" actId="478"/>
          <ac:graphicFrameMkLst>
            <pc:docMk/>
            <pc:sldMk cId="2151997669" sldId="309"/>
            <ac:graphicFrameMk id="4" creationId="{EDCAF6B9-5DC5-42ED-86E7-B23D1AA326B2}"/>
          </ac:graphicFrameMkLst>
        </pc:graphicFrameChg>
        <pc:picChg chg="add del mod">
          <ac:chgData name="DANIEL DEL RIO VELILLA" userId="bb18336d-ff95-4c34-a019-304126070e9d" providerId="ADAL" clId="{31734DFB-09C7-4CC7-BEF0-ACF917E09DF0}" dt="2022-01-23T23:04:05.745" v="4651" actId="478"/>
          <ac:picMkLst>
            <pc:docMk/>
            <pc:sldMk cId="2151997669" sldId="309"/>
            <ac:picMk id="3" creationId="{7172D919-53C3-4DDD-8E33-8B295D011690}"/>
          </ac:picMkLst>
        </pc:picChg>
        <pc:picChg chg="del">
          <ac:chgData name="DANIEL DEL RIO VELILLA" userId="bb18336d-ff95-4c34-a019-304126070e9d" providerId="ADAL" clId="{31734DFB-09C7-4CC7-BEF0-ACF917E09DF0}" dt="2022-01-23T22:47:21.388" v="4645" actId="478"/>
          <ac:picMkLst>
            <pc:docMk/>
            <pc:sldMk cId="2151997669" sldId="309"/>
            <ac:picMk id="5" creationId="{D15F3E6B-5474-43CB-B40C-009EAC587160}"/>
          </ac:picMkLst>
        </pc:picChg>
        <pc:picChg chg="del">
          <ac:chgData name="DANIEL DEL RIO VELILLA" userId="bb18336d-ff95-4c34-a019-304126070e9d" providerId="ADAL" clId="{31734DFB-09C7-4CC7-BEF0-ACF917E09DF0}" dt="2022-01-23T22:47:21.388" v="4645" actId="478"/>
          <ac:picMkLst>
            <pc:docMk/>
            <pc:sldMk cId="2151997669" sldId="309"/>
            <ac:picMk id="7" creationId="{D4527786-D808-4651-96FD-6EC784E985F0}"/>
          </ac:picMkLst>
        </pc:picChg>
        <pc:picChg chg="add mod">
          <ac:chgData name="DANIEL DEL RIO VELILLA" userId="bb18336d-ff95-4c34-a019-304126070e9d" providerId="ADAL" clId="{31734DFB-09C7-4CC7-BEF0-ACF917E09DF0}" dt="2022-01-23T23:11:03.016" v="4688" actId="1076"/>
          <ac:picMkLst>
            <pc:docMk/>
            <pc:sldMk cId="2151997669" sldId="309"/>
            <ac:picMk id="8" creationId="{4D7C6478-E5F6-43D9-912E-3F2ACA2D1F5C}"/>
          </ac:picMkLst>
        </pc:picChg>
        <pc:picChg chg="add mod">
          <ac:chgData name="DANIEL DEL RIO VELILLA" userId="bb18336d-ff95-4c34-a019-304126070e9d" providerId="ADAL" clId="{31734DFB-09C7-4CC7-BEF0-ACF917E09DF0}" dt="2022-01-23T23:10:32.789" v="4656"/>
          <ac:picMkLst>
            <pc:docMk/>
            <pc:sldMk cId="2151997669" sldId="309"/>
            <ac:picMk id="18" creationId="{DC3B15C3-2B4D-40AA-A675-900E9CA5CDD9}"/>
          </ac:picMkLst>
        </pc:picChg>
        <pc:picChg chg="add mod">
          <ac:chgData name="DANIEL DEL RIO VELILLA" userId="bb18336d-ff95-4c34-a019-304126070e9d" providerId="ADAL" clId="{31734DFB-09C7-4CC7-BEF0-ACF917E09DF0}" dt="2022-01-23T23:10:40.069" v="4658" actId="1076"/>
          <ac:picMkLst>
            <pc:docMk/>
            <pc:sldMk cId="2151997669" sldId="309"/>
            <ac:picMk id="22" creationId="{3355A165-6E36-4656-A1D9-18D894BB54EE}"/>
          </ac:picMkLst>
        </pc:picChg>
        <pc:picChg chg="add mod">
          <ac:chgData name="DANIEL DEL RIO VELILLA" userId="bb18336d-ff95-4c34-a019-304126070e9d" providerId="ADAL" clId="{31734DFB-09C7-4CC7-BEF0-ACF917E09DF0}" dt="2022-01-23T23:11:07.077" v="4690" actId="1076"/>
          <ac:picMkLst>
            <pc:docMk/>
            <pc:sldMk cId="2151997669" sldId="309"/>
            <ac:picMk id="25" creationId="{F1876A7C-F04F-4B91-AA46-E6F1FD1CC9BB}"/>
          </ac:picMkLst>
        </pc:picChg>
        <pc:cxnChg chg="add mod">
          <ac:chgData name="DANIEL DEL RIO VELILLA" userId="bb18336d-ff95-4c34-a019-304126070e9d" providerId="ADAL" clId="{31734DFB-09C7-4CC7-BEF0-ACF917E09DF0}" dt="2022-01-23T23:10:32.789" v="4656"/>
          <ac:cxnSpMkLst>
            <pc:docMk/>
            <pc:sldMk cId="2151997669" sldId="309"/>
            <ac:cxnSpMk id="19" creationId="{2E633CAD-4A3D-45EC-81C4-FA9836B529DC}"/>
          </ac:cxnSpMkLst>
        </pc:cxnChg>
        <pc:cxnChg chg="add mod">
          <ac:chgData name="DANIEL DEL RIO VELILLA" userId="bb18336d-ff95-4c34-a019-304126070e9d" providerId="ADAL" clId="{31734DFB-09C7-4CC7-BEF0-ACF917E09DF0}" dt="2022-01-23T23:10:40.069" v="4658" actId="1076"/>
          <ac:cxnSpMkLst>
            <pc:docMk/>
            <pc:sldMk cId="2151997669" sldId="309"/>
            <ac:cxnSpMk id="23" creationId="{90A2BF6E-42C8-44DD-BC39-05E7F27A8E88}"/>
          </ac:cxnSpMkLst>
        </pc:cxnChg>
      </pc:sldChg>
      <pc:sldChg chg="addSp delSp modSp add mod delAnim modAnim">
        <pc:chgData name="DANIEL DEL RIO VELILLA" userId="bb18336d-ff95-4c34-a019-304126070e9d" providerId="ADAL" clId="{31734DFB-09C7-4CC7-BEF0-ACF917E09DF0}" dt="2022-01-23T23:43:51.341" v="5094" actId="20577"/>
        <pc:sldMkLst>
          <pc:docMk/>
          <pc:sldMk cId="4106947518" sldId="310"/>
        </pc:sldMkLst>
        <pc:spChg chg="add mod">
          <ac:chgData name="DANIEL DEL RIO VELILLA" userId="bb18336d-ff95-4c34-a019-304126070e9d" providerId="ADAL" clId="{31734DFB-09C7-4CC7-BEF0-ACF917E09DF0}" dt="2022-01-23T23:32:16.096" v="4885" actId="14100"/>
          <ac:spMkLst>
            <pc:docMk/>
            <pc:sldMk cId="4106947518" sldId="310"/>
            <ac:spMk id="2" creationId="{F5850EE0-16D5-480E-B8EB-5B1C9B6EFF71}"/>
          </ac:spMkLst>
        </pc:spChg>
        <pc:spChg chg="add mod">
          <ac:chgData name="DANIEL DEL RIO VELILLA" userId="bb18336d-ff95-4c34-a019-304126070e9d" providerId="ADAL" clId="{31734DFB-09C7-4CC7-BEF0-ACF917E09DF0}" dt="2022-01-23T23:31:07.325" v="4864" actId="14100"/>
          <ac:spMkLst>
            <pc:docMk/>
            <pc:sldMk cId="4106947518" sldId="310"/>
            <ac:spMk id="7" creationId="{93D41503-D39E-476D-8F19-2C92B79A6E72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9" creationId="{074B94A1-B42A-4D90-ADD7-1C49289FB3B3}"/>
          </ac:spMkLst>
        </pc:spChg>
        <pc:spChg chg="add del mod">
          <ac:chgData name="DANIEL DEL RIO VELILLA" userId="bb18336d-ff95-4c34-a019-304126070e9d" providerId="ADAL" clId="{31734DFB-09C7-4CC7-BEF0-ACF917E09DF0}" dt="2022-01-23T23:16:50.235" v="4707" actId="478"/>
          <ac:spMkLst>
            <pc:docMk/>
            <pc:sldMk cId="4106947518" sldId="310"/>
            <ac:spMk id="16" creationId="{3B4212EF-FBE3-4D89-A54A-B85FBC422392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17" creationId="{DB27E525-4B85-492F-BBD6-87BB9B4E04F7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0" creationId="{6FEA9F24-78C2-4C24-913F-651FE09CFEDD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1" creationId="{89D9A7FE-2CED-4A8D-B276-D3C54439A607}"/>
          </ac:spMkLst>
        </pc:spChg>
        <pc:spChg chg="del">
          <ac:chgData name="DANIEL DEL RIO VELILLA" userId="bb18336d-ff95-4c34-a019-304126070e9d" providerId="ADAL" clId="{31734DFB-09C7-4CC7-BEF0-ACF917E09DF0}" dt="2022-01-23T23:16:37.250" v="4704" actId="478"/>
          <ac:spMkLst>
            <pc:docMk/>
            <pc:sldMk cId="4106947518" sldId="310"/>
            <ac:spMk id="24" creationId="{AED64374-217E-41D0-8FD8-242584F7AD94}"/>
          </ac:spMkLst>
        </pc:spChg>
        <pc:spChg chg="add del mod">
          <ac:chgData name="DANIEL DEL RIO VELILLA" userId="bb18336d-ff95-4c34-a019-304126070e9d" providerId="ADAL" clId="{31734DFB-09C7-4CC7-BEF0-ACF917E09DF0}" dt="2022-01-23T23:16:52.539" v="4708" actId="478"/>
          <ac:spMkLst>
            <pc:docMk/>
            <pc:sldMk cId="4106947518" sldId="310"/>
            <ac:spMk id="26" creationId="{771B31B8-6682-41C5-A2D9-56F1AA99D171}"/>
          </ac:spMkLst>
        </pc:spChg>
        <pc:spChg chg="add mod">
          <ac:chgData name="DANIEL DEL RIO VELILLA" userId="bb18336d-ff95-4c34-a019-304126070e9d" providerId="ADAL" clId="{31734DFB-09C7-4CC7-BEF0-ACF917E09DF0}" dt="2022-01-23T23:23:08.833" v="4757" actId="1076"/>
          <ac:spMkLst>
            <pc:docMk/>
            <pc:sldMk cId="4106947518" sldId="310"/>
            <ac:spMk id="28" creationId="{295B4B1D-9B07-410D-983D-7F214FBF510F}"/>
          </ac:spMkLst>
        </pc:spChg>
        <pc:spChg chg="add del mod">
          <ac:chgData name="DANIEL DEL RIO VELILLA" userId="bb18336d-ff95-4c34-a019-304126070e9d" providerId="ADAL" clId="{31734DFB-09C7-4CC7-BEF0-ACF917E09DF0}" dt="2022-01-23T23:19:41.481" v="4718" actId="478"/>
          <ac:spMkLst>
            <pc:docMk/>
            <pc:sldMk cId="4106947518" sldId="310"/>
            <ac:spMk id="29" creationId="{606E2454-F38F-42E2-B5E1-DD215555FA54}"/>
          </ac:spMkLst>
        </pc:spChg>
        <pc:spChg chg="add mod">
          <ac:chgData name="DANIEL DEL RIO VELILLA" userId="bb18336d-ff95-4c34-a019-304126070e9d" providerId="ADAL" clId="{31734DFB-09C7-4CC7-BEF0-ACF917E09DF0}" dt="2022-01-23T23:24:19.021" v="4774" actId="1076"/>
          <ac:spMkLst>
            <pc:docMk/>
            <pc:sldMk cId="4106947518" sldId="310"/>
            <ac:spMk id="30" creationId="{7FF9A7D2-482C-47CE-A5D6-B787426FD641}"/>
          </ac:spMkLst>
        </pc:spChg>
        <pc:spChg chg="add mod">
          <ac:chgData name="DANIEL DEL RIO VELILLA" userId="bb18336d-ff95-4c34-a019-304126070e9d" providerId="ADAL" clId="{31734DFB-09C7-4CC7-BEF0-ACF917E09DF0}" dt="2022-01-23T23:29:11.420" v="4841" actId="1076"/>
          <ac:spMkLst>
            <pc:docMk/>
            <pc:sldMk cId="4106947518" sldId="310"/>
            <ac:spMk id="31" creationId="{B175BD68-2512-4D77-8D11-1D6229D9590F}"/>
          </ac:spMkLst>
        </pc:spChg>
        <pc:spChg chg="add del mod">
          <ac:chgData name="DANIEL DEL RIO VELILLA" userId="bb18336d-ff95-4c34-a019-304126070e9d" providerId="ADAL" clId="{31734DFB-09C7-4CC7-BEF0-ACF917E09DF0}" dt="2022-01-23T23:29:09.504" v="4840" actId="478"/>
          <ac:spMkLst>
            <pc:docMk/>
            <pc:sldMk cId="4106947518" sldId="310"/>
            <ac:spMk id="32" creationId="{212E0BFC-0462-4ACB-855E-1D20F51A404B}"/>
          </ac:spMkLst>
        </pc:spChg>
        <pc:spChg chg="add del mod">
          <ac:chgData name="DANIEL DEL RIO VELILLA" userId="bb18336d-ff95-4c34-a019-304126070e9d" providerId="ADAL" clId="{31734DFB-09C7-4CC7-BEF0-ACF917E09DF0}" dt="2022-01-23T23:29:22.125" v="4845" actId="478"/>
          <ac:spMkLst>
            <pc:docMk/>
            <pc:sldMk cId="4106947518" sldId="310"/>
            <ac:spMk id="33" creationId="{9A664D92-8B9E-40D2-9C54-840E651F9D25}"/>
          </ac:spMkLst>
        </pc:spChg>
        <pc:spChg chg="add mod">
          <ac:chgData name="DANIEL DEL RIO VELILLA" userId="bb18336d-ff95-4c34-a019-304126070e9d" providerId="ADAL" clId="{31734DFB-09C7-4CC7-BEF0-ACF917E09DF0}" dt="2022-01-23T23:24:16.055" v="4773" actId="1076"/>
          <ac:spMkLst>
            <pc:docMk/>
            <pc:sldMk cId="4106947518" sldId="310"/>
            <ac:spMk id="34" creationId="{848990D2-AA46-4AE0-81A5-5A265AAD7D2E}"/>
          </ac:spMkLst>
        </pc:spChg>
        <pc:spChg chg="add mod">
          <ac:chgData name="DANIEL DEL RIO VELILLA" userId="bb18336d-ff95-4c34-a019-304126070e9d" providerId="ADAL" clId="{31734DFB-09C7-4CC7-BEF0-ACF917E09DF0}" dt="2022-01-23T23:25:23.229" v="4785" actId="1076"/>
          <ac:spMkLst>
            <pc:docMk/>
            <pc:sldMk cId="4106947518" sldId="310"/>
            <ac:spMk id="35" creationId="{C64C1A29-4C19-4E94-898B-B52559489BB7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6" creationId="{F4C23B7A-EC0D-4721-83B7-4D3B1DE4F79D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7" creationId="{42A22863-98C7-4E83-B255-3F6F447B654C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8" creationId="{ED45FEB5-B15E-46C7-A42E-632220A6B2C3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39" creationId="{6C43CB1A-2B5A-450E-866B-1C2C6C7753EE}"/>
          </ac:spMkLst>
        </pc:spChg>
        <pc:spChg chg="add mod">
          <ac:chgData name="DANIEL DEL RIO VELILLA" userId="bb18336d-ff95-4c34-a019-304126070e9d" providerId="ADAL" clId="{31734DFB-09C7-4CC7-BEF0-ACF917E09DF0}" dt="2022-01-23T23:29:31.207" v="4847" actId="1076"/>
          <ac:spMkLst>
            <pc:docMk/>
            <pc:sldMk cId="4106947518" sldId="310"/>
            <ac:spMk id="41" creationId="{1223A667-5449-42D2-9FFA-811D42DCE84D}"/>
          </ac:spMkLst>
        </pc:spChg>
        <pc:spChg chg="add mod">
          <ac:chgData name="DANIEL DEL RIO VELILLA" userId="bb18336d-ff95-4c34-a019-304126070e9d" providerId="ADAL" clId="{31734DFB-09C7-4CC7-BEF0-ACF917E09DF0}" dt="2022-01-23T23:29:26.215" v="4846" actId="1076"/>
          <ac:spMkLst>
            <pc:docMk/>
            <pc:sldMk cId="4106947518" sldId="310"/>
            <ac:spMk id="42" creationId="{E262E574-FAA1-46FB-B371-493E820244F5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3" creationId="{58686646-A588-46B0-AFE2-A47AA6B0DC4D}"/>
          </ac:spMkLst>
        </pc:spChg>
        <pc:spChg chg="add del mod">
          <ac:chgData name="DANIEL DEL RIO VELILLA" userId="bb18336d-ff95-4c34-a019-304126070e9d" providerId="ADAL" clId="{31734DFB-09C7-4CC7-BEF0-ACF917E09DF0}" dt="2022-01-23T23:29:43.707" v="4853"/>
          <ac:spMkLst>
            <pc:docMk/>
            <pc:sldMk cId="4106947518" sldId="310"/>
            <ac:spMk id="44" creationId="{9E9E1DDB-77B2-4394-8B37-C074C166D1BB}"/>
          </ac:spMkLst>
        </pc:spChg>
        <pc:spChg chg="add del mod">
          <ac:chgData name="DANIEL DEL RIO VELILLA" userId="bb18336d-ff95-4c34-a019-304126070e9d" providerId="ADAL" clId="{31734DFB-09C7-4CC7-BEF0-ACF917E09DF0}" dt="2022-01-23T23:29:43.504" v="4852"/>
          <ac:spMkLst>
            <pc:docMk/>
            <pc:sldMk cId="4106947518" sldId="310"/>
            <ac:spMk id="45" creationId="{D8FB2478-F651-4205-9ECC-CBBBC96AA33A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6" creationId="{A320110D-DBCE-4265-B263-526C524706AD}"/>
          </ac:spMkLst>
        </pc:spChg>
        <pc:spChg chg="add mod">
          <ac:chgData name="DANIEL DEL RIO VELILLA" userId="bb18336d-ff95-4c34-a019-304126070e9d" providerId="ADAL" clId="{31734DFB-09C7-4CC7-BEF0-ACF917E09DF0}" dt="2022-01-23T23:30:16.118" v="4858" actId="1076"/>
          <ac:spMkLst>
            <pc:docMk/>
            <pc:sldMk cId="4106947518" sldId="310"/>
            <ac:spMk id="47" creationId="{5AB2C589-2D82-4EE3-9AC1-74E8A2DB634B}"/>
          </ac:spMkLst>
        </pc:spChg>
        <pc:spChg chg="add mod">
          <ac:chgData name="DANIEL DEL RIO VELILLA" userId="bb18336d-ff95-4c34-a019-304126070e9d" providerId="ADAL" clId="{31734DFB-09C7-4CC7-BEF0-ACF917E09DF0}" dt="2022-01-23T23:31:43.181" v="4881" actId="1076"/>
          <ac:spMkLst>
            <pc:docMk/>
            <pc:sldMk cId="4106947518" sldId="310"/>
            <ac:spMk id="48" creationId="{73D55116-0599-43A9-B799-AE6FB8203F30}"/>
          </ac:spMkLst>
        </pc:spChg>
        <pc:spChg chg="add del mod">
          <ac:chgData name="DANIEL DEL RIO VELILLA" userId="bb18336d-ff95-4c34-a019-304126070e9d" providerId="ADAL" clId="{31734DFB-09C7-4CC7-BEF0-ACF917E09DF0}" dt="2022-01-23T23:32:30.542" v="4889" actId="478"/>
          <ac:spMkLst>
            <pc:docMk/>
            <pc:sldMk cId="4106947518" sldId="310"/>
            <ac:spMk id="49" creationId="{F75F8185-AEF9-4418-A61F-162EE67EC2DB}"/>
          </ac:spMkLst>
        </pc:spChg>
        <pc:spChg chg="add mod">
          <ac:chgData name="DANIEL DEL RIO VELILLA" userId="bb18336d-ff95-4c34-a019-304126070e9d" providerId="ADAL" clId="{31734DFB-09C7-4CC7-BEF0-ACF917E09DF0}" dt="2022-01-23T23:32:46.294" v="4890" actId="1076"/>
          <ac:spMkLst>
            <pc:docMk/>
            <pc:sldMk cId="4106947518" sldId="310"/>
            <ac:spMk id="50" creationId="{C2D64FD5-5645-4C0B-BD7D-127CAA591011}"/>
          </ac:spMkLst>
        </pc:spChg>
        <pc:spChg chg="add del mod ord">
          <ac:chgData name="DANIEL DEL RIO VELILLA" userId="bb18336d-ff95-4c34-a019-304126070e9d" providerId="ADAL" clId="{31734DFB-09C7-4CC7-BEF0-ACF917E09DF0}" dt="2022-01-23T23:36:14.983" v="4971" actId="478"/>
          <ac:spMkLst>
            <pc:docMk/>
            <pc:sldMk cId="4106947518" sldId="310"/>
            <ac:spMk id="51" creationId="{2F10A0F9-BFB0-41AA-BE78-A6E9CD3A634A}"/>
          </ac:spMkLst>
        </pc:spChg>
        <pc:spChg chg="add del mod">
          <ac:chgData name="DANIEL DEL RIO VELILLA" userId="bb18336d-ff95-4c34-a019-304126070e9d" providerId="ADAL" clId="{31734DFB-09C7-4CC7-BEF0-ACF917E09DF0}" dt="2022-01-23T23:33:34.023" v="4911"/>
          <ac:spMkLst>
            <pc:docMk/>
            <pc:sldMk cId="4106947518" sldId="310"/>
            <ac:spMk id="52" creationId="{100FFBAF-7453-4A55-AC13-A9ABF0088703}"/>
          </ac:spMkLst>
        </pc:spChg>
        <pc:spChg chg="add del mod">
          <ac:chgData name="DANIEL DEL RIO VELILLA" userId="bb18336d-ff95-4c34-a019-304126070e9d" providerId="ADAL" clId="{31734DFB-09C7-4CC7-BEF0-ACF917E09DF0}" dt="2022-01-23T23:33:52.905" v="4916" actId="478"/>
          <ac:spMkLst>
            <pc:docMk/>
            <pc:sldMk cId="4106947518" sldId="310"/>
            <ac:spMk id="53" creationId="{5D2993CA-88E6-4A0A-9203-E8CCB03BCA73}"/>
          </ac:spMkLst>
        </pc:spChg>
        <pc:spChg chg="add del mod">
          <ac:chgData name="DANIEL DEL RIO VELILLA" userId="bb18336d-ff95-4c34-a019-304126070e9d" providerId="ADAL" clId="{31734DFB-09C7-4CC7-BEF0-ACF917E09DF0}" dt="2022-01-23T23:34:17.500" v="4930" actId="478"/>
          <ac:spMkLst>
            <pc:docMk/>
            <pc:sldMk cId="4106947518" sldId="310"/>
            <ac:spMk id="54" creationId="{A384DB37-5414-4912-AFEB-F11EC04EA92A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5" creationId="{B28903AB-8CD1-4F01-A28B-B5F4A18BCF36}"/>
          </ac:spMkLst>
        </pc:spChg>
        <pc:spChg chg="add del mod">
          <ac:chgData name="DANIEL DEL RIO VELILLA" userId="bb18336d-ff95-4c34-a019-304126070e9d" providerId="ADAL" clId="{31734DFB-09C7-4CC7-BEF0-ACF917E09DF0}" dt="2022-01-23T23:34:51.653" v="4940"/>
          <ac:spMkLst>
            <pc:docMk/>
            <pc:sldMk cId="4106947518" sldId="310"/>
            <ac:spMk id="56" creationId="{D94FD1C6-C167-44A9-A93B-5F07B7C1AC34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7" creationId="{84CB7B94-44E3-474A-8D92-EE2CFFCE6C9F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8" creationId="{8FE63E7C-4A3E-4A48-8551-E987B2B5334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59" creationId="{F31FD292-F5AB-472C-88BB-9DF0DD1E6B3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60" creationId="{F6978A33-6C45-4D31-8D9A-6C2C88FD31FB}"/>
          </ac:spMkLst>
        </pc:spChg>
        <pc:spChg chg="add del mod">
          <ac:chgData name="DANIEL DEL RIO VELILLA" userId="bb18336d-ff95-4c34-a019-304126070e9d" providerId="ADAL" clId="{31734DFB-09C7-4CC7-BEF0-ACF917E09DF0}" dt="2022-01-23T23:37:27.970" v="4976" actId="478"/>
          <ac:spMkLst>
            <pc:docMk/>
            <pc:sldMk cId="4106947518" sldId="310"/>
            <ac:spMk id="61" creationId="{921AFF5E-A10C-4C0E-83A9-829CB9DE3A78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2" creationId="{54F4EFEF-EFC2-4A36-997F-1F191953EDD0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3" creationId="{BE9C3EF2-BFDA-4738-A120-AFD7316C3222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4" creationId="{5E7A9945-9DB3-47C6-9EC0-E0D5F6BA4D9E}"/>
          </ac:spMkLst>
        </pc:spChg>
        <pc:spChg chg="add del mod">
          <ac:chgData name="DANIEL DEL RIO VELILLA" userId="bb18336d-ff95-4c34-a019-304126070e9d" providerId="ADAL" clId="{31734DFB-09C7-4CC7-BEF0-ACF917E09DF0}" dt="2022-01-23T23:37:37.690" v="4984"/>
          <ac:spMkLst>
            <pc:docMk/>
            <pc:sldMk cId="4106947518" sldId="310"/>
            <ac:spMk id="65" creationId="{D4DB84CB-3025-41D8-B869-EDDCBC2B0A12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6" creationId="{FB4E0D17-6AF9-4997-A44B-D44A1A85BA74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7" creationId="{A9E3F939-4783-4F0F-8DEB-6D577C4E2E08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8" creationId="{E420DE6F-7DCB-4AA1-8F8C-B4E8C403F32F}"/>
          </ac:spMkLst>
        </pc:spChg>
        <pc:spChg chg="add del mod">
          <ac:chgData name="DANIEL DEL RIO VELILLA" userId="bb18336d-ff95-4c34-a019-304126070e9d" providerId="ADAL" clId="{31734DFB-09C7-4CC7-BEF0-ACF917E09DF0}" dt="2022-01-23T23:37:37.335" v="4983"/>
          <ac:spMkLst>
            <pc:docMk/>
            <pc:sldMk cId="4106947518" sldId="310"/>
            <ac:spMk id="69" creationId="{D2BD94E7-30D5-4FC1-A19A-C404A484A5F2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0" creationId="{BAFCBC5B-CA08-4DD8-98B2-3E6BB9021891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1" creationId="{7DCDC819-FD98-4307-A5F5-12000220E140}"/>
          </ac:spMkLst>
        </pc:spChg>
        <pc:spChg chg="add del mod">
          <ac:chgData name="DANIEL DEL RIO VELILLA" userId="bb18336d-ff95-4c34-a019-304126070e9d" providerId="ADAL" clId="{31734DFB-09C7-4CC7-BEF0-ACF917E09DF0}" dt="2022-01-23T23:38:13.139" v="5007" actId="478"/>
          <ac:spMkLst>
            <pc:docMk/>
            <pc:sldMk cId="4106947518" sldId="310"/>
            <ac:spMk id="72" creationId="{3D226221-E3BA-4BDC-B16D-9DDAE5549926}"/>
          </ac:spMkLst>
        </pc:spChg>
        <pc:spChg chg="add del mod">
          <ac:chgData name="DANIEL DEL RIO VELILLA" userId="bb18336d-ff95-4c34-a019-304126070e9d" providerId="ADAL" clId="{31734DFB-09C7-4CC7-BEF0-ACF917E09DF0}" dt="2022-01-23T23:38:29.063" v="5014" actId="478"/>
          <ac:spMkLst>
            <pc:docMk/>
            <pc:sldMk cId="4106947518" sldId="310"/>
            <ac:spMk id="73" creationId="{5863DC08-6A06-4DBF-AC67-6C78023C46C4}"/>
          </ac:spMkLst>
        </pc:spChg>
        <pc:spChg chg="add del mod">
          <ac:chgData name="DANIEL DEL RIO VELILLA" userId="bb18336d-ff95-4c34-a019-304126070e9d" providerId="ADAL" clId="{31734DFB-09C7-4CC7-BEF0-ACF917E09DF0}" dt="2022-01-23T23:38:14.160" v="5008" actId="478"/>
          <ac:spMkLst>
            <pc:docMk/>
            <pc:sldMk cId="4106947518" sldId="310"/>
            <ac:spMk id="74" creationId="{0051720A-33D5-4F6F-B704-66631C9D2C2C}"/>
          </ac:spMkLst>
        </pc:spChg>
        <pc:spChg chg="add del mod">
          <ac:chgData name="DANIEL DEL RIO VELILLA" userId="bb18336d-ff95-4c34-a019-304126070e9d" providerId="ADAL" clId="{31734DFB-09C7-4CC7-BEF0-ACF917E09DF0}" dt="2022-01-23T23:38:15.121" v="5009" actId="478"/>
          <ac:spMkLst>
            <pc:docMk/>
            <pc:sldMk cId="4106947518" sldId="310"/>
            <ac:spMk id="75" creationId="{56DE05D8-DF97-4AF7-91CC-E34E02ACF9FB}"/>
          </ac:spMkLst>
        </pc:spChg>
        <pc:spChg chg="add mod">
          <ac:chgData name="DANIEL DEL RIO VELILLA" userId="bb18336d-ff95-4c34-a019-304126070e9d" providerId="ADAL" clId="{31734DFB-09C7-4CC7-BEF0-ACF917E09DF0}" dt="2022-01-23T23:41:24.107" v="5052" actId="1076"/>
          <ac:spMkLst>
            <pc:docMk/>
            <pc:sldMk cId="4106947518" sldId="310"/>
            <ac:spMk id="76" creationId="{1980CB19-3A80-4A15-9FDA-673F80F38603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7" creationId="{5A836E04-8777-47E8-9465-C777900FC1C3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8" creationId="{EA7EEC8F-AAB6-400F-B356-125DF1EACD78}"/>
          </ac:spMkLst>
        </pc:spChg>
        <pc:spChg chg="add del mod">
          <ac:chgData name="DANIEL DEL RIO VELILLA" userId="bb18336d-ff95-4c34-a019-304126070e9d" providerId="ADAL" clId="{31734DFB-09C7-4CC7-BEF0-ACF917E09DF0}" dt="2022-01-23T23:38:56.411" v="5022"/>
          <ac:spMkLst>
            <pc:docMk/>
            <pc:sldMk cId="4106947518" sldId="310"/>
            <ac:spMk id="79" creationId="{23129F90-4E5F-4061-9850-4304C36BC6B3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0" creationId="{6B3629C1-1EB1-4FDF-BBFD-3845BED0F386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1" creationId="{8E746495-908C-4388-92EB-7ADA2B74EB5C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2" creationId="{620A4923-93C3-4FB5-87BC-AF9AC2CFAC5D}"/>
          </ac:spMkLst>
        </pc:spChg>
        <pc:spChg chg="add mod">
          <ac:chgData name="DANIEL DEL RIO VELILLA" userId="bb18336d-ff95-4c34-a019-304126070e9d" providerId="ADAL" clId="{31734DFB-09C7-4CC7-BEF0-ACF917E09DF0}" dt="2022-01-23T23:41:49.512" v="5053" actId="1076"/>
          <ac:spMkLst>
            <pc:docMk/>
            <pc:sldMk cId="4106947518" sldId="310"/>
            <ac:spMk id="83" creationId="{64FE6961-12A2-414D-BEEE-382DD9A2BE05}"/>
          </ac:spMkLst>
        </pc:spChg>
        <pc:spChg chg="add mod">
          <ac:chgData name="DANIEL DEL RIO VELILLA" userId="bb18336d-ff95-4c34-a019-304126070e9d" providerId="ADAL" clId="{31734DFB-09C7-4CC7-BEF0-ACF917E09DF0}" dt="2022-01-23T23:41:16.914" v="5051" actId="688"/>
          <ac:spMkLst>
            <pc:docMk/>
            <pc:sldMk cId="4106947518" sldId="310"/>
            <ac:spMk id="87" creationId="{47F4B678-ACC9-4496-B654-A52E08890619}"/>
          </ac:spMkLst>
        </pc:spChg>
        <pc:spChg chg="add mod">
          <ac:chgData name="DANIEL DEL RIO VELILLA" userId="bb18336d-ff95-4c34-a019-304126070e9d" providerId="ADAL" clId="{31734DFB-09C7-4CC7-BEF0-ACF917E09DF0}" dt="2022-01-23T23:42:10.751" v="5057" actId="1076"/>
          <ac:spMkLst>
            <pc:docMk/>
            <pc:sldMk cId="4106947518" sldId="310"/>
            <ac:spMk id="88" creationId="{1D42DCC5-AA15-4AEC-B0AB-BC6225B24450}"/>
          </ac:spMkLst>
        </pc:spChg>
        <pc:spChg chg="add mod">
          <ac:chgData name="DANIEL DEL RIO VELILLA" userId="bb18336d-ff95-4c34-a019-304126070e9d" providerId="ADAL" clId="{31734DFB-09C7-4CC7-BEF0-ACF917E09DF0}" dt="2022-01-23T23:42:40.735" v="5066" actId="1076"/>
          <ac:spMkLst>
            <pc:docMk/>
            <pc:sldMk cId="4106947518" sldId="310"/>
            <ac:spMk id="89" creationId="{5DDC4C2C-BE2B-48D1-871B-E4264AF69320}"/>
          </ac:spMkLst>
        </pc:spChg>
        <pc:spChg chg="add mod">
          <ac:chgData name="DANIEL DEL RIO VELILLA" userId="bb18336d-ff95-4c34-a019-304126070e9d" providerId="ADAL" clId="{31734DFB-09C7-4CC7-BEF0-ACF917E09DF0}" dt="2022-01-23T23:43:06.327" v="5072" actId="1076"/>
          <ac:spMkLst>
            <pc:docMk/>
            <pc:sldMk cId="4106947518" sldId="310"/>
            <ac:spMk id="90" creationId="{DD024BD8-9856-42D3-B6F9-1168330B32FF}"/>
          </ac:spMkLst>
        </pc:spChg>
        <pc:spChg chg="add mod">
          <ac:chgData name="DANIEL DEL RIO VELILLA" userId="bb18336d-ff95-4c34-a019-304126070e9d" providerId="ADAL" clId="{31734DFB-09C7-4CC7-BEF0-ACF917E09DF0}" dt="2022-01-23T23:43:11.185" v="5074" actId="20577"/>
          <ac:spMkLst>
            <pc:docMk/>
            <pc:sldMk cId="4106947518" sldId="310"/>
            <ac:spMk id="91" creationId="{5099DB9F-18A4-44AF-B48C-FF36E71618C5}"/>
          </ac:spMkLst>
        </pc:spChg>
        <pc:spChg chg="add mod">
          <ac:chgData name="DANIEL DEL RIO VELILLA" userId="bb18336d-ff95-4c34-a019-304126070e9d" providerId="ADAL" clId="{31734DFB-09C7-4CC7-BEF0-ACF917E09DF0}" dt="2022-01-23T23:43:23.054" v="5076" actId="1076"/>
          <ac:spMkLst>
            <pc:docMk/>
            <pc:sldMk cId="4106947518" sldId="310"/>
            <ac:spMk id="92" creationId="{74B90153-CD94-427F-8E56-14F8498C90C3}"/>
          </ac:spMkLst>
        </pc:spChg>
        <pc:spChg chg="add mod">
          <ac:chgData name="DANIEL DEL RIO VELILLA" userId="bb18336d-ff95-4c34-a019-304126070e9d" providerId="ADAL" clId="{31734DFB-09C7-4CC7-BEF0-ACF917E09DF0}" dt="2022-01-23T23:43:23.054" v="5076" actId="1076"/>
          <ac:spMkLst>
            <pc:docMk/>
            <pc:sldMk cId="4106947518" sldId="310"/>
            <ac:spMk id="93" creationId="{F6628137-68D2-4D7C-B7A4-D2EA04D120FB}"/>
          </ac:spMkLst>
        </pc:spChg>
        <pc:spChg chg="add mod">
          <ac:chgData name="DANIEL DEL RIO VELILLA" userId="bb18336d-ff95-4c34-a019-304126070e9d" providerId="ADAL" clId="{31734DFB-09C7-4CC7-BEF0-ACF917E09DF0}" dt="2022-01-23T23:43:32.239" v="5087" actId="20577"/>
          <ac:spMkLst>
            <pc:docMk/>
            <pc:sldMk cId="4106947518" sldId="310"/>
            <ac:spMk id="95" creationId="{B631EE7F-A92A-4BB7-8FEC-FE568AE0A57B}"/>
          </ac:spMkLst>
        </pc:spChg>
        <pc:spChg chg="add mod">
          <ac:chgData name="DANIEL DEL RIO VELILLA" userId="bb18336d-ff95-4c34-a019-304126070e9d" providerId="ADAL" clId="{31734DFB-09C7-4CC7-BEF0-ACF917E09DF0}" dt="2022-01-23T23:43:39.036" v="5091" actId="20577"/>
          <ac:spMkLst>
            <pc:docMk/>
            <pc:sldMk cId="4106947518" sldId="310"/>
            <ac:spMk id="96" creationId="{C5D7D2AE-ADA5-4814-A0A8-53F606E4F347}"/>
          </ac:spMkLst>
        </pc:spChg>
        <pc:spChg chg="mod">
          <ac:chgData name="DANIEL DEL RIO VELILLA" userId="bb18336d-ff95-4c34-a019-304126070e9d" providerId="ADAL" clId="{31734DFB-09C7-4CC7-BEF0-ACF917E09DF0}" dt="2022-01-23T23:11:35.806" v="4703" actId="20577"/>
          <ac:spMkLst>
            <pc:docMk/>
            <pc:sldMk cId="4106947518" sldId="310"/>
            <ac:spMk id="97" creationId="{3DD2CE75-F4E7-4651-8B97-C6A7D8496256}"/>
          </ac:spMkLst>
        </pc:spChg>
        <pc:spChg chg="add mod">
          <ac:chgData name="DANIEL DEL RIO VELILLA" userId="bb18336d-ff95-4c34-a019-304126070e9d" providerId="ADAL" clId="{31734DFB-09C7-4CC7-BEF0-ACF917E09DF0}" dt="2022-01-23T23:43:51.341" v="5094" actId="20577"/>
          <ac:spMkLst>
            <pc:docMk/>
            <pc:sldMk cId="4106947518" sldId="310"/>
            <ac:spMk id="98" creationId="{A13F2DD1-9BDE-4EB9-9FAC-30CBFD6A0496}"/>
          </ac:spMkLst>
        </pc:sp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8" creationId="{4D7C6478-E5F6-43D9-912E-3F2ACA2D1F5C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18" creationId="{DC3B15C3-2B4D-40AA-A675-900E9CA5CDD9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22" creationId="{3355A165-6E36-4656-A1D9-18D894BB54EE}"/>
          </ac:picMkLst>
        </pc:picChg>
        <pc:picChg chg="del">
          <ac:chgData name="DANIEL DEL RIO VELILLA" userId="bb18336d-ff95-4c34-a019-304126070e9d" providerId="ADAL" clId="{31734DFB-09C7-4CC7-BEF0-ACF917E09DF0}" dt="2022-01-23T23:16:37.250" v="4704" actId="478"/>
          <ac:picMkLst>
            <pc:docMk/>
            <pc:sldMk cId="4106947518" sldId="310"/>
            <ac:picMk id="25" creationId="{F1876A7C-F04F-4B91-AA46-E6F1FD1CC9BB}"/>
          </ac:picMkLst>
        </pc:picChg>
        <pc:picChg chg="add mod">
          <ac:chgData name="DANIEL DEL RIO VELILLA" userId="bb18336d-ff95-4c34-a019-304126070e9d" providerId="ADAL" clId="{31734DFB-09C7-4CC7-BEF0-ACF917E09DF0}" dt="2022-01-23T23:23:06.012" v="4756" actId="1076"/>
          <ac:picMkLst>
            <pc:docMk/>
            <pc:sldMk cId="4106947518" sldId="310"/>
            <ac:picMk id="27" creationId="{1C79A49A-A83D-4A46-A903-C612980C0E26}"/>
          </ac:picMkLst>
        </pc:picChg>
        <pc:cxnChg chg="add mod">
          <ac:chgData name="DANIEL DEL RIO VELILLA" userId="bb18336d-ff95-4c34-a019-304126070e9d" providerId="ADAL" clId="{31734DFB-09C7-4CC7-BEF0-ACF917E09DF0}" dt="2022-01-23T23:30:16.118" v="4858" actId="1076"/>
          <ac:cxnSpMkLst>
            <pc:docMk/>
            <pc:sldMk cId="4106947518" sldId="310"/>
            <ac:cxnSpMk id="4" creationId="{9A48B6B8-72C4-47D7-BB46-32CA98FC4F04}"/>
          </ac:cxnSpMkLst>
        </pc:cxnChg>
        <pc:cxnChg chg="del">
          <ac:chgData name="DANIEL DEL RIO VELILLA" userId="bb18336d-ff95-4c34-a019-304126070e9d" providerId="ADAL" clId="{31734DFB-09C7-4CC7-BEF0-ACF917E09DF0}" dt="2022-01-23T23:16:37.250" v="4704" actId="478"/>
          <ac:cxnSpMkLst>
            <pc:docMk/>
            <pc:sldMk cId="4106947518" sldId="310"/>
            <ac:cxnSpMk id="19" creationId="{2E633CAD-4A3D-45EC-81C4-FA9836B529DC}"/>
          </ac:cxnSpMkLst>
        </pc:cxnChg>
        <pc:cxnChg chg="del">
          <ac:chgData name="DANIEL DEL RIO VELILLA" userId="bb18336d-ff95-4c34-a019-304126070e9d" providerId="ADAL" clId="{31734DFB-09C7-4CC7-BEF0-ACF917E09DF0}" dt="2022-01-23T23:16:37.250" v="4704" actId="478"/>
          <ac:cxnSpMkLst>
            <pc:docMk/>
            <pc:sldMk cId="4106947518" sldId="310"/>
            <ac:cxnSpMk id="23" creationId="{90A2BF6E-42C8-44DD-BC39-05E7F27A8E88}"/>
          </ac:cxnSpMkLst>
        </pc:cxnChg>
        <pc:cxnChg chg="add mod">
          <ac:chgData name="DANIEL DEL RIO VELILLA" userId="bb18336d-ff95-4c34-a019-304126070e9d" providerId="ADAL" clId="{31734DFB-09C7-4CC7-BEF0-ACF917E09DF0}" dt="2022-01-23T23:30:16.118" v="4858" actId="1076"/>
          <ac:cxnSpMkLst>
            <pc:docMk/>
            <pc:sldMk cId="4106947518" sldId="310"/>
            <ac:cxnSpMk id="40" creationId="{547F075E-A587-4234-BD60-6D72AFFC0C6F}"/>
          </ac:cxnSpMkLst>
        </pc:cxnChg>
        <pc:cxnChg chg="add mod">
          <ac:chgData name="DANIEL DEL RIO VELILLA" userId="bb18336d-ff95-4c34-a019-304126070e9d" providerId="ADAL" clId="{31734DFB-09C7-4CC7-BEF0-ACF917E09DF0}" dt="2022-01-23T23:41:49.512" v="5053" actId="1076"/>
          <ac:cxnSpMkLst>
            <pc:docMk/>
            <pc:sldMk cId="4106947518" sldId="310"/>
            <ac:cxnSpMk id="84" creationId="{E69706CA-03E4-4568-9C6F-E4A3ABB7B6A3}"/>
          </ac:cxnSpMkLst>
        </pc:cxnChg>
        <pc:cxnChg chg="add mod">
          <ac:chgData name="DANIEL DEL RIO VELILLA" userId="bb18336d-ff95-4c34-a019-304126070e9d" providerId="ADAL" clId="{31734DFB-09C7-4CC7-BEF0-ACF917E09DF0}" dt="2022-01-23T23:41:49.512" v="5053" actId="1076"/>
          <ac:cxnSpMkLst>
            <pc:docMk/>
            <pc:sldMk cId="4106947518" sldId="310"/>
            <ac:cxnSpMk id="85" creationId="{7ABAD4D0-3212-4054-9917-4FBF4B7AA467}"/>
          </ac:cxnSpMkLst>
        </pc:cxnChg>
        <pc:cxnChg chg="add mod">
          <ac:chgData name="DANIEL DEL RIO VELILLA" userId="bb18336d-ff95-4c34-a019-304126070e9d" providerId="ADAL" clId="{31734DFB-09C7-4CC7-BEF0-ACF917E09DF0}" dt="2022-01-23T23:41:24.107" v="5052" actId="1076"/>
          <ac:cxnSpMkLst>
            <pc:docMk/>
            <pc:sldMk cId="4106947518" sldId="310"/>
            <ac:cxnSpMk id="86" creationId="{74426CD5-1D37-4F4A-830E-7F2351F8A6B9}"/>
          </ac:cxnSpMkLst>
        </pc:cxnChg>
      </pc:sldChg>
      <pc:sldChg chg="addSp delSp modSp add mod ord delAnim">
        <pc:chgData name="DANIEL DEL RIO VELILLA" userId="bb18336d-ff95-4c34-a019-304126070e9d" providerId="ADAL" clId="{31734DFB-09C7-4CC7-BEF0-ACF917E09DF0}" dt="2022-01-24T00:04:10.965" v="5193" actId="1076"/>
        <pc:sldMkLst>
          <pc:docMk/>
          <pc:sldMk cId="2465418958" sldId="311"/>
        </pc:sldMkLst>
        <pc:spChg chg="add del mod">
          <ac:chgData name="DANIEL DEL RIO VELILLA" userId="bb18336d-ff95-4c34-a019-304126070e9d" providerId="ADAL" clId="{31734DFB-09C7-4CC7-BEF0-ACF917E09DF0}" dt="2022-01-23T23:55:59.120" v="5140" actId="478"/>
          <ac:spMkLst>
            <pc:docMk/>
            <pc:sldMk cId="2465418958" sldId="311"/>
            <ac:spMk id="4" creationId="{1FB067A6-E4A3-4D36-B6DA-FE6667BD14B0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0" creationId="{C423D905-0E68-47C5-A0C8-C05A49061B11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3" creationId="{DE155909-E892-4834-9018-BC38E9A2EB9B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4" creationId="{4F12BB4D-F368-42FB-8993-086BB5665F12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26" creationId="{E2CD5479-78E7-4C5B-A245-52086CFB05FD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44" creationId="{2B4E2B2E-29CC-4B8A-BEBB-A9B0AB36F12C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52" creationId="{AAA13CA3-4186-46A4-8E85-2351454D12DC}"/>
          </ac:spMkLst>
        </pc:spChg>
        <pc:spChg chg="del">
          <ac:chgData name="DANIEL DEL RIO VELILLA" userId="bb18336d-ff95-4c34-a019-304126070e9d" providerId="ADAL" clId="{31734DFB-09C7-4CC7-BEF0-ACF917E09DF0}" dt="2022-01-23T23:55:56.270" v="5139" actId="478"/>
          <ac:spMkLst>
            <pc:docMk/>
            <pc:sldMk cId="2465418958" sldId="311"/>
            <ac:spMk id="55" creationId="{57BF86F6-346E-4C23-B02E-C57865097CFF}"/>
          </ac:spMkLst>
        </pc:spChg>
        <pc:spChg chg="mod">
          <ac:chgData name="DANIEL DEL RIO VELILLA" userId="bb18336d-ff95-4c34-a019-304126070e9d" providerId="ADAL" clId="{31734DFB-09C7-4CC7-BEF0-ACF917E09DF0}" dt="2022-01-23T23:44:56.479" v="5136" actId="20577"/>
          <ac:spMkLst>
            <pc:docMk/>
            <pc:sldMk cId="2465418958" sldId="311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1734DFB-09C7-4CC7-BEF0-ACF917E09DF0}" dt="2022-01-23T23:44:51.119" v="5124" actId="20577"/>
          <ac:spMkLst>
            <pc:docMk/>
            <pc:sldMk cId="2465418958" sldId="311"/>
            <ac:spMk id="205" creationId="{00000000-0000-0000-0000-000000000000}"/>
          </ac:spMkLst>
        </pc:spChg>
        <pc:picChg chg="del mod">
          <ac:chgData name="DANIEL DEL RIO VELILLA" userId="bb18336d-ff95-4c34-a019-304126070e9d" providerId="ADAL" clId="{31734DFB-09C7-4CC7-BEF0-ACF917E09DF0}" dt="2022-01-23T23:55:56.270" v="5139" actId="478"/>
          <ac:picMkLst>
            <pc:docMk/>
            <pc:sldMk cId="2465418958" sldId="311"/>
            <ac:picMk id="3" creationId="{16E656EC-0BAC-44C7-B0FD-07A3D903B645}"/>
          </ac:picMkLst>
        </pc:picChg>
        <pc:picChg chg="add del mod">
          <ac:chgData name="DANIEL DEL RIO VELILLA" userId="bb18336d-ff95-4c34-a019-304126070e9d" providerId="ADAL" clId="{31734DFB-09C7-4CC7-BEF0-ACF917E09DF0}" dt="2022-01-24T00:00:10.384" v="5175" actId="478"/>
          <ac:picMkLst>
            <pc:docMk/>
            <pc:sldMk cId="2465418958" sldId="311"/>
            <ac:picMk id="6" creationId="{9E7FBB4A-49CB-4DE9-9C35-07BA72E63553}"/>
          </ac:picMkLst>
        </pc:picChg>
        <pc:picChg chg="add mod">
          <ac:chgData name="DANIEL DEL RIO VELILLA" userId="bb18336d-ff95-4c34-a019-304126070e9d" providerId="ADAL" clId="{31734DFB-09C7-4CC7-BEF0-ACF917E09DF0}" dt="2022-01-24T00:04:06.402" v="5191" actId="1076"/>
          <ac:picMkLst>
            <pc:docMk/>
            <pc:sldMk cId="2465418958" sldId="311"/>
            <ac:picMk id="8" creationId="{B9458E13-4EB9-40CC-B461-B288356EB5C0}"/>
          </ac:picMkLst>
        </pc:picChg>
        <pc:picChg chg="add del mod">
          <ac:chgData name="DANIEL DEL RIO VELILLA" userId="bb18336d-ff95-4c34-a019-304126070e9d" providerId="ADAL" clId="{31734DFB-09C7-4CC7-BEF0-ACF917E09DF0}" dt="2022-01-24T00:00:07.805" v="5173" actId="478"/>
          <ac:picMkLst>
            <pc:docMk/>
            <pc:sldMk cId="2465418958" sldId="311"/>
            <ac:picMk id="10" creationId="{C43A2A53-AF6D-42DF-9620-4EF52F7DA8DD}"/>
          </ac:picMkLst>
        </pc:picChg>
        <pc:picChg chg="add del mod">
          <ac:chgData name="DANIEL DEL RIO VELILLA" userId="bb18336d-ff95-4c34-a019-304126070e9d" providerId="ADAL" clId="{31734DFB-09C7-4CC7-BEF0-ACF917E09DF0}" dt="2022-01-24T00:00:13.492" v="5177" actId="478"/>
          <ac:picMkLst>
            <pc:docMk/>
            <pc:sldMk cId="2465418958" sldId="311"/>
            <ac:picMk id="12" creationId="{9A379495-C3CE-4A63-9F00-D823865FAE43}"/>
          </ac:picMkLst>
        </pc:picChg>
        <pc:picChg chg="add mod">
          <ac:chgData name="DANIEL DEL RIO VELILLA" userId="bb18336d-ff95-4c34-a019-304126070e9d" providerId="ADAL" clId="{31734DFB-09C7-4CC7-BEF0-ACF917E09DF0}" dt="2022-01-24T00:04:08.473" v="5192" actId="1076"/>
          <ac:picMkLst>
            <pc:docMk/>
            <pc:sldMk cId="2465418958" sldId="311"/>
            <ac:picMk id="14" creationId="{0B48A609-5997-40AA-9BC4-709A5F028059}"/>
          </ac:picMkLst>
        </pc:picChg>
        <pc:picChg chg="add del mod">
          <ac:chgData name="DANIEL DEL RIO VELILLA" userId="bb18336d-ff95-4c34-a019-304126070e9d" providerId="ADAL" clId="{31734DFB-09C7-4CC7-BEF0-ACF917E09DF0}" dt="2022-01-24T00:00:05.977" v="5172" actId="478"/>
          <ac:picMkLst>
            <pc:docMk/>
            <pc:sldMk cId="2465418958" sldId="311"/>
            <ac:picMk id="16" creationId="{BCA568CA-FF74-4372-9D03-6BFACDFA03C9}"/>
          </ac:picMkLst>
        </pc:picChg>
        <pc:picChg chg="add mod modCrop">
          <ac:chgData name="DANIEL DEL RIO VELILLA" userId="bb18336d-ff95-4c34-a019-304126070e9d" providerId="ADAL" clId="{31734DFB-09C7-4CC7-BEF0-ACF917E09DF0}" dt="2022-01-24T00:04:10.965" v="5193" actId="1076"/>
          <ac:picMkLst>
            <pc:docMk/>
            <pc:sldMk cId="2465418958" sldId="311"/>
            <ac:picMk id="18" creationId="{6DF26EFD-42DD-477E-9178-460528DFB895}"/>
          </ac:picMkLst>
        </pc:picChg>
        <pc:picChg chg="del">
          <ac:chgData name="DANIEL DEL RIO VELILLA" userId="bb18336d-ff95-4c34-a019-304126070e9d" providerId="ADAL" clId="{31734DFB-09C7-4CC7-BEF0-ACF917E09DF0}" dt="2022-01-23T23:55:56.270" v="5139" actId="478"/>
          <ac:picMkLst>
            <pc:docMk/>
            <pc:sldMk cId="2465418958" sldId="311"/>
            <ac:picMk id="22" creationId="{5B26B54C-9E11-410B-A793-C0833F1E6595}"/>
          </ac:picMkLst>
        </pc:picChg>
      </pc:sldChg>
      <pc:sldChg chg="modSp add del mod">
        <pc:chgData name="DANIEL DEL RIO VELILLA" userId="bb18336d-ff95-4c34-a019-304126070e9d" providerId="ADAL" clId="{31734DFB-09C7-4CC7-BEF0-ACF917E09DF0}" dt="2022-01-23T23:44:40.744" v="5111" actId="47"/>
        <pc:sldMkLst>
          <pc:docMk/>
          <pc:sldMk cId="2883985849" sldId="311"/>
        </pc:sldMkLst>
        <pc:spChg chg="mod">
          <ac:chgData name="DANIEL DEL RIO VELILLA" userId="bb18336d-ff95-4c34-a019-304126070e9d" providerId="ADAL" clId="{31734DFB-09C7-4CC7-BEF0-ACF917E09DF0}" dt="2022-01-23T23:44:31.728" v="5110" actId="20577"/>
          <ac:spMkLst>
            <pc:docMk/>
            <pc:sldMk cId="2883985849" sldId="311"/>
            <ac:spMk id="205" creationId="{00000000-0000-0000-0000-000000000000}"/>
          </ac:spMkLst>
        </pc:spChg>
      </pc:sldChg>
      <pc:sldChg chg="add del">
        <pc:chgData name="DANIEL DEL RIO VELILLA" userId="bb18336d-ff95-4c34-a019-304126070e9d" providerId="ADAL" clId="{31734DFB-09C7-4CC7-BEF0-ACF917E09DF0}" dt="2022-01-24T00:00:02.210" v="5171" actId="47"/>
        <pc:sldMkLst>
          <pc:docMk/>
          <pc:sldMk cId="973547905" sldId="312"/>
        </pc:sldMkLst>
      </pc:sldChg>
      <pc:sldChg chg="add del">
        <pc:chgData name="DANIEL DEL RIO VELILLA" userId="bb18336d-ff95-4c34-a019-304126070e9d" providerId="ADAL" clId="{31734DFB-09C7-4CC7-BEF0-ACF917E09DF0}" dt="2022-01-24T00:00:00.041" v="5170" actId="47"/>
        <pc:sldMkLst>
          <pc:docMk/>
          <pc:sldMk cId="3059718601" sldId="313"/>
        </pc:sldMkLst>
      </pc:sldChg>
    </pc:docChg>
  </pc:docChgLst>
  <pc:docChgLst>
    <pc:chgData name="DANIEL DEL RIO VELILLA" userId="bb18336d-ff95-4c34-a019-304126070e9d" providerId="ADAL" clId="{30C0134B-A146-4F8D-A7B1-887D745C71E2}"/>
    <pc:docChg chg="undo custSel addSld delSld modSld delMainMaster">
      <pc:chgData name="DANIEL DEL RIO VELILLA" userId="bb18336d-ff95-4c34-a019-304126070e9d" providerId="ADAL" clId="{30C0134B-A146-4F8D-A7B1-887D745C71E2}" dt="2022-01-24T12:02:15.875" v="1042" actId="1076"/>
      <pc:docMkLst>
        <pc:docMk/>
      </pc:docMkLst>
      <pc:sldChg chg="addSp delSp modSp mod">
        <pc:chgData name="DANIEL DEL RIO VELILLA" userId="bb18336d-ff95-4c34-a019-304126070e9d" providerId="ADAL" clId="{30C0134B-A146-4F8D-A7B1-887D745C71E2}" dt="2022-01-24T11:40:44.494" v="1009" actId="207"/>
        <pc:sldMkLst>
          <pc:docMk/>
          <pc:sldMk cId="0" sldId="256"/>
        </pc:sldMkLst>
        <pc:spChg chg="mod">
          <ac:chgData name="DANIEL DEL RIO VELILLA" userId="bb18336d-ff95-4c34-a019-304126070e9d" providerId="ADAL" clId="{30C0134B-A146-4F8D-A7B1-887D745C71E2}" dt="2022-01-24T11:40:32.541" v="1007" actId="207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40:44.494" v="1009" actId="207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40:39.359" v="1008" actId="207"/>
          <ac:spMkLst>
            <pc:docMk/>
            <pc:sldMk cId="0" sldId="256"/>
            <ac:spMk id="126" creationId="{00000000-0000-0000-0000-000000000000}"/>
          </ac:spMkLst>
        </pc:spChg>
        <pc:picChg chg="add mod ord">
          <ac:chgData name="DANIEL DEL RIO VELILLA" userId="bb18336d-ff95-4c34-a019-304126070e9d" providerId="ADAL" clId="{30C0134B-A146-4F8D-A7B1-887D745C71E2}" dt="2022-01-21T11:46:23.935" v="153" actId="1076"/>
          <ac:picMkLst>
            <pc:docMk/>
            <pc:sldMk cId="0" sldId="256"/>
            <ac:picMk id="3" creationId="{77B2B225-1C6C-43D1-AB02-3DA7528C5919}"/>
          </ac:picMkLst>
        </pc:picChg>
        <pc:picChg chg="del">
          <ac:chgData name="DANIEL DEL RIO VELILLA" userId="bb18336d-ff95-4c34-a019-304126070e9d" providerId="ADAL" clId="{30C0134B-A146-4F8D-A7B1-887D745C71E2}" dt="2022-01-21T11:14:43.728" v="139" actId="478"/>
          <ac:picMkLst>
            <pc:docMk/>
            <pc:sldMk cId="0" sldId="256"/>
            <ac:picMk id="123" creationId="{00000000-0000-0000-0000-000000000000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57"/>
        </pc:sldMkLst>
      </pc:sldChg>
      <pc:sldChg chg="addSp modSp mod">
        <pc:chgData name="DANIEL DEL RIO VELILLA" userId="bb18336d-ff95-4c34-a019-304126070e9d" providerId="ADAL" clId="{30C0134B-A146-4F8D-A7B1-887D745C71E2}" dt="2022-01-21T11:11:46.666" v="138" actId="20577"/>
        <pc:sldMkLst>
          <pc:docMk/>
          <pc:sldMk cId="0" sldId="258"/>
        </pc:sldMkLst>
        <pc:spChg chg="add mod">
          <ac:chgData name="DANIEL DEL RIO VELILLA" userId="bb18336d-ff95-4c34-a019-304126070e9d" providerId="ADAL" clId="{30C0134B-A146-4F8D-A7B1-887D745C71E2}" dt="2022-01-21T11:11:46.666" v="138" actId="20577"/>
          <ac:spMkLst>
            <pc:docMk/>
            <pc:sldMk cId="0" sldId="258"/>
            <ac:spMk id="19" creationId="{C86C9DD1-CA8B-48A2-AAA4-BFF0E9507E70}"/>
          </ac:spMkLst>
        </pc:spChg>
        <pc:spChg chg="add mod">
          <ac:chgData name="DANIEL DEL RIO VELILLA" userId="bb18336d-ff95-4c34-a019-304126070e9d" providerId="ADAL" clId="{30C0134B-A146-4F8D-A7B1-887D745C71E2}" dt="2022-01-21T11:11:34.679" v="120" actId="1076"/>
          <ac:spMkLst>
            <pc:docMk/>
            <pc:sldMk cId="0" sldId="258"/>
            <ac:spMk id="20" creationId="{2E70456C-78BA-42EA-BC22-30D0911ED38C}"/>
          </ac:spMkLst>
        </pc:spChg>
        <pc:spChg chg="add mod">
          <ac:chgData name="DANIEL DEL RIO VELILLA" userId="bb18336d-ff95-4c34-a019-304126070e9d" providerId="ADAL" clId="{30C0134B-A146-4F8D-A7B1-887D745C71E2}" dt="2022-01-21T11:11:38.780" v="122" actId="20577"/>
          <ac:spMkLst>
            <pc:docMk/>
            <pc:sldMk cId="0" sldId="258"/>
            <ac:spMk id="21" creationId="{CC01842D-9099-4F7D-AD3B-331B6DDA3D34}"/>
          </ac:spMkLst>
        </pc:spChg>
        <pc:spChg chg="mod">
          <ac:chgData name="DANIEL DEL RIO VELILLA" userId="bb18336d-ff95-4c34-a019-304126070e9d" providerId="ADAL" clId="{30C0134B-A146-4F8D-A7B1-887D745C71E2}" dt="2022-01-21T11:10:28.286" v="114" actId="1076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28.286" v="114" actId="1076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21.831" v="113" actId="1076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56.020" v="110" actId="1076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56.020" v="110" actId="1076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09:02.375" v="109" actId="1076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17.495" v="112" actId="1076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17.495" v="112" actId="1076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02.318" v="111" actId="1076"/>
          <ac:spMkLst>
            <pc:docMk/>
            <pc:sldMk cId="0" sldId="258"/>
            <ac:spMk id="15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0.134" v="116" actId="1076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0.134" v="116" actId="1076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0:33.702" v="115" actId="1076"/>
          <ac:spMkLst>
            <pc:docMk/>
            <pc:sldMk cId="0" sldId="258"/>
            <ac:spMk id="15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15.119" v="118" actId="1076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15.119" v="118" actId="1076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1T11:11:06.415" v="117" actId="1076"/>
          <ac:spMkLst>
            <pc:docMk/>
            <pc:sldMk cId="0" sldId="258"/>
            <ac:spMk id="157" creationId="{00000000-0000-0000-0000-000000000000}"/>
          </ac:spMkLst>
        </pc:sp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5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1"/>
        </pc:sldMkLst>
      </pc:sldChg>
      <pc:sldChg chg="addSp delSp modSp mod delAnim">
        <pc:chgData name="DANIEL DEL RIO VELILLA" userId="bb18336d-ff95-4c34-a019-304126070e9d" providerId="ADAL" clId="{30C0134B-A146-4F8D-A7B1-887D745C71E2}" dt="2022-01-24T11:44:28.179" v="1024" actId="478"/>
        <pc:sldMkLst>
          <pc:docMk/>
          <pc:sldMk cId="0" sldId="262"/>
        </pc:sldMkLst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13" creationId="{0A70B66A-DDEB-42D5-9B83-58DB4925920F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25" creationId="{EF8B29B6-BEC3-4C2B-9136-50A456BE4F38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38" creationId="{72E4659E-16E7-4832-A53A-A545DB3A268C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48" creationId="{AF418B0F-8D17-4AC7-9028-C11482702E3A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49" creationId="{E11CD9BB-C2CD-4026-9B44-59392D042FFE}"/>
          </ac:spMkLst>
        </pc:spChg>
        <pc:spChg chg="del">
          <ac:chgData name="DANIEL DEL RIO VELILLA" userId="bb18336d-ff95-4c34-a019-304126070e9d" providerId="ADAL" clId="{30C0134B-A146-4F8D-A7B1-887D745C71E2}" dt="2022-01-24T11:44:28.179" v="1024" actId="478"/>
          <ac:spMkLst>
            <pc:docMk/>
            <pc:sldMk cId="0" sldId="262"/>
            <ac:spMk id="50" creationId="{1A877D89-50C9-41E4-B2A8-05A7F855DA39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1" creationId="{32B6D392-7C53-4006-811E-697E70899AEE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2" creationId="{9B49C86B-5B05-4825-9B8D-E1037677CABB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53" creationId="{7FF8F770-AC25-486F-AFC0-0731857F789E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65" creationId="{809D08EA-0A2D-474C-AA71-357FF029165A}"/>
          </ac:spMkLst>
        </pc:spChg>
        <pc:spChg chg="mod">
          <ac:chgData name="DANIEL DEL RIO VELILLA" userId="bb18336d-ff95-4c34-a019-304126070e9d" providerId="ADAL" clId="{30C0134B-A146-4F8D-A7B1-887D745C71E2}" dt="2022-01-24T11:44:07.292" v="1020" actId="1076"/>
          <ac:spMkLst>
            <pc:docMk/>
            <pc:sldMk cId="0" sldId="262"/>
            <ac:spMk id="68" creationId="{F8C05F4D-9DFF-4330-941A-28D20082EAE6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85" creationId="{00E8FFC5-7469-4CCD-BB81-D35A26351479}"/>
          </ac:spMkLst>
        </pc:spChg>
        <pc:spChg chg="mod">
          <ac:chgData name="DANIEL DEL RIO VELILLA" userId="bb18336d-ff95-4c34-a019-304126070e9d" providerId="ADAL" clId="{30C0134B-A146-4F8D-A7B1-887D745C71E2}" dt="2022-01-24T11:44:25.861" v="1023" actId="1076"/>
          <ac:spMkLst>
            <pc:docMk/>
            <pc:sldMk cId="0" sldId="262"/>
            <ac:spMk id="86" creationId="{F63E42A9-F11C-46EF-A866-F58DA8DF78F0}"/>
          </ac:spMkLst>
        </pc:spChg>
        <pc:spChg chg="mod">
          <ac:chgData name="DANIEL DEL RIO VELILLA" userId="bb18336d-ff95-4c34-a019-304126070e9d" providerId="ADAL" clId="{30C0134B-A146-4F8D-A7B1-887D745C71E2}" dt="2022-01-24T11:44:01.068" v="1019" actId="1076"/>
          <ac:spMkLst>
            <pc:docMk/>
            <pc:sldMk cId="0" sldId="262"/>
            <ac:spMk id="205" creationId="{00000000-0000-0000-0000-000000000000}"/>
          </ac:spMkLst>
        </pc:spChg>
        <pc:grpChg chg="del">
          <ac:chgData name="DANIEL DEL RIO VELILLA" userId="bb18336d-ff95-4c34-a019-304126070e9d" providerId="ADAL" clId="{30C0134B-A146-4F8D-A7B1-887D745C71E2}" dt="2022-01-24T11:44:28.179" v="1024" actId="478"/>
          <ac:grpSpMkLst>
            <pc:docMk/>
            <pc:sldMk cId="0" sldId="262"/>
            <ac:grpSpMk id="71" creationId="{8F908354-F76E-4AE7-AA83-E13F4A77643A}"/>
          </ac:grpSpMkLst>
        </pc:grpChg>
        <pc:picChg chg="mod">
          <ac:chgData name="DANIEL DEL RIO VELILLA" userId="bb18336d-ff95-4c34-a019-304126070e9d" providerId="ADAL" clId="{30C0134B-A146-4F8D-A7B1-887D745C71E2}" dt="2022-01-24T11:44:25.861" v="1023" actId="1076"/>
          <ac:picMkLst>
            <pc:docMk/>
            <pc:sldMk cId="0" sldId="262"/>
            <ac:picMk id="3" creationId="{2524F783-35E6-4BE1-9516-F6AF8147B5DF}"/>
          </ac:picMkLst>
        </pc:picChg>
        <pc:picChg chg="add 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4" creationId="{B66FD04B-8535-4A59-B391-DDEC194BEB9B}"/>
          </ac:picMkLst>
        </pc:picChg>
        <pc:picChg chg="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6" creationId="{40328C45-846D-4613-B4FA-8E46AE8FD100}"/>
          </ac:picMkLst>
        </pc:picChg>
        <pc:picChg chg="del">
          <ac:chgData name="DANIEL DEL RIO VELILLA" userId="bb18336d-ff95-4c34-a019-304126070e9d" providerId="ADAL" clId="{30C0134B-A146-4F8D-A7B1-887D745C71E2}" dt="2022-01-24T11:43:42.554" v="1014" actId="478"/>
          <ac:picMkLst>
            <pc:docMk/>
            <pc:sldMk cId="0" sldId="262"/>
            <ac:picMk id="8" creationId="{73642127-44D9-410E-9AA0-8AEC6D9017FE}"/>
          </ac:picMkLst>
        </pc:picChg>
        <pc:picChg chg="mod">
          <ac:chgData name="DANIEL DEL RIO VELILLA" userId="bb18336d-ff95-4c34-a019-304126070e9d" providerId="ADAL" clId="{30C0134B-A146-4F8D-A7B1-887D745C71E2}" dt="2022-01-24T11:44:07.292" v="1020" actId="1076"/>
          <ac:picMkLst>
            <pc:docMk/>
            <pc:sldMk cId="0" sldId="262"/>
            <ac:picMk id="10" creationId="{D1DB51F8-DA19-4019-9605-9B7DD46A331B}"/>
          </ac:picMkLst>
        </pc:picChg>
        <pc:picChg chg="mod">
          <ac:chgData name="DANIEL DEL RIO VELILLA" userId="bb18336d-ff95-4c34-a019-304126070e9d" providerId="ADAL" clId="{30C0134B-A146-4F8D-A7B1-887D745C71E2}" dt="2022-01-24T11:44:25.861" v="1023" actId="1076"/>
          <ac:picMkLst>
            <pc:docMk/>
            <pc:sldMk cId="0" sldId="262"/>
            <ac:picMk id="60" creationId="{DB5FBAAF-50C9-4B15-9FCD-33A00902D483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7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6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7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6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7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8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89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1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2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3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4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5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0" sldId="296"/>
        </pc:sldMkLst>
      </pc:sldChg>
      <pc:sldChg chg="addSp delSp modSp add del mod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981984615" sldId="297"/>
        </pc:sldMkLst>
        <pc:spChg chg="add mod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3" creationId="{3B2F4E1E-EEBD-40D5-A7DB-C0EEB3A14218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2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3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4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1T11:06:25.126" v="1" actId="478"/>
          <ac:spMkLst>
            <pc:docMk/>
            <pc:sldMk cId="1981984615" sldId="297"/>
            <ac:spMk id="136" creationId="{00000000-0000-0000-0000-000000000000}"/>
          </ac:spMkLst>
        </pc:spChg>
        <pc:picChg chg="add mod">
          <ac:chgData name="DANIEL DEL RIO VELILLA" userId="bb18336d-ff95-4c34-a019-304126070e9d" providerId="ADAL" clId="{30C0134B-A146-4F8D-A7B1-887D745C71E2}" dt="2022-01-21T11:06:39.731" v="2"/>
          <ac:picMkLst>
            <pc:docMk/>
            <pc:sldMk cId="1981984615" sldId="297"/>
            <ac:picMk id="5" creationId="{BB76C415-EF2C-4652-8300-ECF9E2D88CCC}"/>
          </ac:picMkLst>
        </pc:picChg>
      </pc:sldChg>
      <pc:sldChg chg="addSp modSp mod">
        <pc:chgData name="DANIEL DEL RIO VELILLA" userId="bb18336d-ff95-4c34-a019-304126070e9d" providerId="ADAL" clId="{30C0134B-A146-4F8D-A7B1-887D745C71E2}" dt="2022-01-24T11:40:24.236" v="1006" actId="14100"/>
        <pc:sldMkLst>
          <pc:docMk/>
          <pc:sldMk cId="616600961" sldId="298"/>
        </pc:sldMkLst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6" creationId="{D179EBAC-0F8B-4872-8970-55EC16D3DB5A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7" creationId="{87F41E86-0B23-44DC-AEE2-CEDEDDE43DB8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8" creationId="{42E3A53D-50F2-4D2D-92E3-F5F5B11988AE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19" creationId="{EE32EC3E-3CA2-4E0E-A06B-777291B393B7}"/>
          </ac:spMkLst>
        </pc:spChg>
        <pc:spChg chg="add mod">
          <ac:chgData name="DANIEL DEL RIO VELILLA" userId="bb18336d-ff95-4c34-a019-304126070e9d" providerId="ADAL" clId="{30C0134B-A146-4F8D-A7B1-887D745C71E2}" dt="2022-01-24T11:36:50.886" v="963" actId="571"/>
          <ac:spMkLst>
            <pc:docMk/>
            <pc:sldMk cId="616600961" sldId="298"/>
            <ac:spMk id="20" creationId="{39D39F76-F137-45AC-891D-9452FFBA76A6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21" creationId="{CC01842D-9099-4F7D-AD3B-331B6DDA3D34}"/>
          </ac:spMkLst>
        </pc:spChg>
        <pc:spChg chg="mod">
          <ac:chgData name="DANIEL DEL RIO VELILLA" userId="bb18336d-ff95-4c34-a019-304126070e9d" providerId="ADAL" clId="{30C0134B-A146-4F8D-A7B1-887D745C71E2}" dt="2022-01-24T11:40:24.236" v="1006" actId="14100"/>
          <ac:spMkLst>
            <pc:docMk/>
            <pc:sldMk cId="616600961" sldId="298"/>
            <ac:spMk id="22" creationId="{D0F3CEA5-6501-429D-994B-48479187794D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28" creationId="{9226B79C-859A-4185-8F45-280BC91A343E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29" creationId="{CDA03F5B-25DC-4569-8F81-A9AB90CE19FC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1" creationId="{39809E77-705B-4A92-AF51-129605CA5FC2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3" creationId="{EB01889A-65B2-41C6-9B68-749D333F58E8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5" creationId="{840CFC61-AB5C-495C-9739-721A97E8C36C}"/>
          </ac:spMkLst>
        </pc:spChg>
        <pc:spChg chg="mod">
          <ac:chgData name="DANIEL DEL RIO VELILLA" userId="bb18336d-ff95-4c34-a019-304126070e9d" providerId="ADAL" clId="{30C0134B-A146-4F8D-A7B1-887D745C71E2}" dt="2022-01-24T11:40:01.852" v="1002" actId="207"/>
          <ac:spMkLst>
            <pc:docMk/>
            <pc:sldMk cId="616600961" sldId="298"/>
            <ac:spMk id="37" creationId="{9D7E3B50-9007-4232-A684-19797D3FF938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4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36:16.300" v="954" actId="1076"/>
          <ac:spMkLst>
            <pc:docMk/>
            <pc:sldMk cId="616600961" sldId="298"/>
            <ac:spMk id="157" creationId="{00000000-0000-0000-0000-000000000000}"/>
          </ac:spMkLst>
        </pc:sp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392240208" sldId="300"/>
        </pc:sldMkLst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3788111412" sldId="301"/>
        </pc:sldMkLst>
      </pc:sldChg>
      <pc:sldChg chg="delSp modSp mod">
        <pc:chgData name="DANIEL DEL RIO VELILLA" userId="bb18336d-ff95-4c34-a019-304126070e9d" providerId="ADAL" clId="{30C0134B-A146-4F8D-A7B1-887D745C71E2}" dt="2022-01-24T12:02:15.875" v="1042" actId="1076"/>
        <pc:sldMkLst>
          <pc:docMk/>
          <pc:sldMk cId="3214758632" sldId="303"/>
        </pc:sldMkLst>
        <pc:spChg chg="mod">
          <ac:chgData name="DANIEL DEL RIO VELILLA" userId="bb18336d-ff95-4c34-a019-304126070e9d" providerId="ADAL" clId="{30C0134B-A146-4F8D-A7B1-887D745C71E2}" dt="2022-01-24T12:01:01.940" v="1030" actId="14100"/>
          <ac:spMkLst>
            <pc:docMk/>
            <pc:sldMk cId="3214758632" sldId="303"/>
            <ac:spMk id="146" creationId="{37ACB3BA-EBEA-4609-8618-4ABAE2633604}"/>
          </ac:spMkLst>
        </pc:spChg>
        <pc:spChg chg="mod">
          <ac:chgData name="DANIEL DEL RIO VELILLA" userId="bb18336d-ff95-4c34-a019-304126070e9d" providerId="ADAL" clId="{30C0134B-A146-4F8D-A7B1-887D745C71E2}" dt="2022-01-24T12:02:09.796" v="1041" actId="1076"/>
          <ac:spMkLst>
            <pc:docMk/>
            <pc:sldMk cId="3214758632" sldId="303"/>
            <ac:spMk id="154" creationId="{0455F8D1-56AA-4F45-AF47-E2001399B5D3}"/>
          </ac:spMkLst>
        </pc:spChg>
        <pc:spChg chg="mod">
          <ac:chgData name="DANIEL DEL RIO VELILLA" userId="bb18336d-ff95-4c34-a019-304126070e9d" providerId="ADAL" clId="{30C0134B-A146-4F8D-A7B1-887D745C71E2}" dt="2022-01-24T12:02:15.875" v="1042" actId="1076"/>
          <ac:spMkLst>
            <pc:docMk/>
            <pc:sldMk cId="3214758632" sldId="303"/>
            <ac:spMk id="155" creationId="{FD183ABE-772E-4F5F-B69A-910A9A87C798}"/>
          </ac:spMkLst>
        </pc:spChg>
        <pc:spChg chg="mod">
          <ac:chgData name="DANIEL DEL RIO VELILLA" userId="bb18336d-ff95-4c34-a019-304126070e9d" providerId="ADAL" clId="{30C0134B-A146-4F8D-A7B1-887D745C71E2}" dt="2022-01-24T12:01:28.140" v="1032" actId="1076"/>
          <ac:spMkLst>
            <pc:docMk/>
            <pc:sldMk cId="3214758632" sldId="303"/>
            <ac:spMk id="156" creationId="{6C720D3D-8C27-46ED-BA01-DAE288112E1E}"/>
          </ac:spMkLst>
        </pc:spChg>
        <pc:spChg chg="mod">
          <ac:chgData name="DANIEL DEL RIO VELILLA" userId="bb18336d-ff95-4c34-a019-304126070e9d" providerId="ADAL" clId="{30C0134B-A146-4F8D-A7B1-887D745C71E2}" dt="2022-01-24T12:01:12.172" v="1031" actId="1076"/>
          <ac:spMkLst>
            <pc:docMk/>
            <pc:sldMk cId="3214758632" sldId="303"/>
            <ac:spMk id="157" creationId="{5E026CBB-F0DA-482F-B379-AE85F1D86B54}"/>
          </ac:spMkLst>
        </pc:spChg>
        <pc:spChg chg="del">
          <ac:chgData name="DANIEL DEL RIO VELILLA" userId="bb18336d-ff95-4c34-a019-304126070e9d" providerId="ADAL" clId="{30C0134B-A146-4F8D-A7B1-887D745C71E2}" dt="2022-01-24T12:00:56.036" v="1029" actId="478"/>
          <ac:spMkLst>
            <pc:docMk/>
            <pc:sldMk cId="3214758632" sldId="303"/>
            <ac:spMk id="158" creationId="{2FB34C00-C766-4B6F-AF1C-697DEBFDAE70}"/>
          </ac:spMkLst>
        </pc:spChg>
      </pc:sldChg>
      <pc:sldChg chg="delSp modSp mod">
        <pc:chgData name="DANIEL DEL RIO VELILLA" userId="bb18336d-ff95-4c34-a019-304126070e9d" providerId="ADAL" clId="{30C0134B-A146-4F8D-A7B1-887D745C71E2}" dt="2022-01-24T11:32:22.011" v="933" actId="1076"/>
        <pc:sldMkLst>
          <pc:docMk/>
          <pc:sldMk cId="2257053960" sldId="304"/>
        </pc:sldMkLst>
        <pc:spChg chg="del">
          <ac:chgData name="DANIEL DEL RIO VELILLA" userId="bb18336d-ff95-4c34-a019-304126070e9d" providerId="ADAL" clId="{30C0134B-A146-4F8D-A7B1-887D745C71E2}" dt="2022-01-24T09:07:12.877" v="172" actId="478"/>
          <ac:spMkLst>
            <pc:docMk/>
            <pc:sldMk cId="2257053960" sldId="304"/>
            <ac:spMk id="99" creationId="{5C11D894-6710-43FD-956E-4FE2CA1A74A0}"/>
          </ac:spMkLst>
        </pc:spChg>
        <pc:picChg chg="mod">
          <ac:chgData name="DANIEL DEL RIO VELILLA" userId="bb18336d-ff95-4c34-a019-304126070e9d" providerId="ADAL" clId="{30C0134B-A146-4F8D-A7B1-887D745C71E2}" dt="2022-01-24T11:32:22.011" v="933" actId="1076"/>
          <ac:picMkLst>
            <pc:docMk/>
            <pc:sldMk cId="2257053960" sldId="304"/>
            <ac:picMk id="12" creationId="{3118B11A-07A3-4186-8BC3-E5C75AE01DD0}"/>
          </ac:picMkLst>
        </pc:picChg>
      </pc:sldChg>
      <pc:sldChg chg="delSp modSp mod">
        <pc:chgData name="DANIEL DEL RIO VELILLA" userId="bb18336d-ff95-4c34-a019-304126070e9d" providerId="ADAL" clId="{30C0134B-A146-4F8D-A7B1-887D745C71E2}" dt="2022-01-24T12:00:49.544" v="1028" actId="478"/>
        <pc:sldMkLst>
          <pc:docMk/>
          <pc:sldMk cId="2434628982" sldId="305"/>
        </pc:sldMkLst>
        <pc:spChg chg="del mod">
          <ac:chgData name="DANIEL DEL RIO VELILLA" userId="bb18336d-ff95-4c34-a019-304126070e9d" providerId="ADAL" clId="{30C0134B-A146-4F8D-A7B1-887D745C71E2}" dt="2022-01-24T12:00:49.544" v="1028" actId="478"/>
          <ac:spMkLst>
            <pc:docMk/>
            <pc:sldMk cId="2434628982" sldId="305"/>
            <ac:spMk id="99" creationId="{5C11D894-6710-43FD-956E-4FE2CA1A74A0}"/>
          </ac:spMkLst>
        </pc:spChg>
      </pc:sldChg>
      <pc:sldChg chg="addSp modSp mod modAnim">
        <pc:chgData name="DANIEL DEL RIO VELILLA" userId="bb18336d-ff95-4c34-a019-304126070e9d" providerId="ADAL" clId="{30C0134B-A146-4F8D-A7B1-887D745C71E2}" dt="2022-01-24T10:55:10.281" v="429"/>
        <pc:sldMkLst>
          <pc:docMk/>
          <pc:sldMk cId="1133157880" sldId="306"/>
        </pc:sldMkLst>
        <pc:spChg chg="mod">
          <ac:chgData name="DANIEL DEL RIO VELILLA" userId="bb18336d-ff95-4c34-a019-304126070e9d" providerId="ADAL" clId="{30C0134B-A146-4F8D-A7B1-887D745C71E2}" dt="2022-01-24T10:49:43.346" v="418" actId="20577"/>
          <ac:spMkLst>
            <pc:docMk/>
            <pc:sldMk cId="1133157880" sldId="306"/>
            <ac:spMk id="34" creationId="{881A3C5C-FEB9-490A-9514-506D60BB4D02}"/>
          </ac:spMkLst>
        </pc:spChg>
        <pc:picChg chg="add mod">
          <ac:chgData name="DANIEL DEL RIO VELILLA" userId="bb18336d-ff95-4c34-a019-304126070e9d" providerId="ADAL" clId="{30C0134B-A146-4F8D-A7B1-887D745C71E2}" dt="2022-01-24T10:53:58.700" v="426" actId="1076"/>
          <ac:picMkLst>
            <pc:docMk/>
            <pc:sldMk cId="1133157880" sldId="306"/>
            <ac:picMk id="3" creationId="{AB3C8728-4A25-4B32-B64F-9448F51E5D1B}"/>
          </ac:picMkLst>
        </pc:picChg>
      </pc:sldChg>
      <pc:sldChg chg="del">
        <pc:chgData name="DANIEL DEL RIO VELILLA" userId="bb18336d-ff95-4c34-a019-304126070e9d" providerId="ADAL" clId="{30C0134B-A146-4F8D-A7B1-887D745C71E2}" dt="2022-01-24T11:44:43.164" v="1025" actId="47"/>
        <pc:sldMkLst>
          <pc:docMk/>
          <pc:sldMk cId="1589717686" sldId="307"/>
        </pc:sldMkLst>
      </pc:sldChg>
      <pc:sldChg chg="modSp mod modAnim">
        <pc:chgData name="DANIEL DEL RIO VELILLA" userId="bb18336d-ff95-4c34-a019-304126070e9d" providerId="ADAL" clId="{30C0134B-A146-4F8D-A7B1-887D745C71E2}" dt="2022-01-24T11:33:19.095" v="939"/>
        <pc:sldMkLst>
          <pc:docMk/>
          <pc:sldMk cId="2151997669" sldId="309"/>
        </pc:sldMkLst>
        <pc:picChg chg="mod">
          <ac:chgData name="DANIEL DEL RIO VELILLA" userId="bb18336d-ff95-4c34-a019-304126070e9d" providerId="ADAL" clId="{30C0134B-A146-4F8D-A7B1-887D745C71E2}" dt="2022-01-24T11:32:59.250" v="936" actId="1076"/>
          <ac:picMkLst>
            <pc:docMk/>
            <pc:sldMk cId="2151997669" sldId="309"/>
            <ac:picMk id="25" creationId="{F1876A7C-F04F-4B91-AA46-E6F1FD1CC9BB}"/>
          </ac:picMkLst>
        </pc:picChg>
      </pc:sldChg>
      <pc:sldChg chg="addSp delSp modSp mod modAnim">
        <pc:chgData name="DANIEL DEL RIO VELILLA" userId="bb18336d-ff95-4c34-a019-304126070e9d" providerId="ADAL" clId="{30C0134B-A146-4F8D-A7B1-887D745C71E2}" dt="2022-01-24T11:33:48.400" v="940"/>
        <pc:sldMkLst>
          <pc:docMk/>
          <pc:sldMk cId="4106947518" sldId="310"/>
        </pc:sldMkLst>
        <pc:spChg chg="mod">
          <ac:chgData name="DANIEL DEL RIO VELILLA" userId="bb18336d-ff95-4c34-a019-304126070e9d" providerId="ADAL" clId="{30C0134B-A146-4F8D-A7B1-887D745C71E2}" dt="2022-01-24T10:47:44.340" v="333" actId="1076"/>
          <ac:spMkLst>
            <pc:docMk/>
            <pc:sldMk cId="4106947518" sldId="310"/>
            <ac:spMk id="28" creationId="{295B4B1D-9B07-410D-983D-7F214FBF510F}"/>
          </ac:spMkLst>
        </pc:spChg>
        <pc:spChg chg="mod">
          <ac:chgData name="DANIEL DEL RIO VELILLA" userId="bb18336d-ff95-4c34-a019-304126070e9d" providerId="ADAL" clId="{30C0134B-A146-4F8D-A7B1-887D745C71E2}" dt="2022-01-24T09:05:38.093" v="161" actId="1076"/>
          <ac:spMkLst>
            <pc:docMk/>
            <pc:sldMk cId="4106947518" sldId="310"/>
            <ac:spMk id="30" creationId="{7FF9A7D2-482C-47CE-A5D6-B787426FD641}"/>
          </ac:spMkLst>
        </pc:spChg>
        <pc:spChg chg="mod">
          <ac:chgData name="DANIEL DEL RIO VELILLA" userId="bb18336d-ff95-4c34-a019-304126070e9d" providerId="ADAL" clId="{30C0134B-A146-4F8D-A7B1-887D745C71E2}" dt="2022-01-24T10:49:03.260" v="351" actId="1076"/>
          <ac:spMkLst>
            <pc:docMk/>
            <pc:sldMk cId="4106947518" sldId="310"/>
            <ac:spMk id="31" creationId="{B175BD68-2512-4D77-8D11-1D6229D9590F}"/>
          </ac:spMkLst>
        </pc:spChg>
        <pc:spChg chg="mod">
          <ac:chgData name="DANIEL DEL RIO VELILLA" userId="bb18336d-ff95-4c34-a019-304126070e9d" providerId="ADAL" clId="{30C0134B-A146-4F8D-A7B1-887D745C71E2}" dt="2022-01-24T10:48:22.068" v="349" actId="20577"/>
          <ac:spMkLst>
            <pc:docMk/>
            <pc:sldMk cId="4106947518" sldId="310"/>
            <ac:spMk id="34" creationId="{848990D2-AA46-4AE0-81A5-5A265AAD7D2E}"/>
          </ac:spMkLst>
        </pc:spChg>
        <pc:spChg chg="mod">
          <ac:chgData name="DANIEL DEL RIO VELILLA" userId="bb18336d-ff95-4c34-a019-304126070e9d" providerId="ADAL" clId="{30C0134B-A146-4F8D-A7B1-887D745C71E2}" dt="2022-01-24T10:49:00.692" v="350" actId="1076"/>
          <ac:spMkLst>
            <pc:docMk/>
            <pc:sldMk cId="4106947518" sldId="310"/>
            <ac:spMk id="41" creationId="{1223A667-5449-42D2-9FFA-811D42DCE84D}"/>
          </ac:spMkLst>
        </pc:spChg>
        <pc:spChg chg="mod">
          <ac:chgData name="DANIEL DEL RIO VELILLA" userId="bb18336d-ff95-4c34-a019-304126070e9d" providerId="ADAL" clId="{30C0134B-A146-4F8D-A7B1-887D745C71E2}" dt="2022-01-24T10:49:00.692" v="350" actId="1076"/>
          <ac:spMkLst>
            <pc:docMk/>
            <pc:sldMk cId="4106947518" sldId="310"/>
            <ac:spMk id="42" creationId="{E262E574-FAA1-46FB-B371-493E820244F5}"/>
          </ac:spMkLst>
        </pc:spChg>
        <pc:spChg chg="add del mod ord">
          <ac:chgData name="DANIEL DEL RIO VELILLA" userId="bb18336d-ff95-4c34-a019-304126070e9d" providerId="ADAL" clId="{30C0134B-A146-4F8D-A7B1-887D745C71E2}" dt="2022-01-24T10:46:25.160" v="314" actId="478"/>
          <ac:spMkLst>
            <pc:docMk/>
            <pc:sldMk cId="4106947518" sldId="310"/>
            <ac:spMk id="52" creationId="{A4CBD424-D53A-485D-B70C-99AA7E1C243B}"/>
          </ac:spMkLst>
        </pc:spChg>
        <pc:spChg chg="add mod">
          <ac:chgData name="DANIEL DEL RIO VELILLA" userId="bb18336d-ff95-4c34-a019-304126070e9d" providerId="ADAL" clId="{30C0134B-A146-4F8D-A7B1-887D745C71E2}" dt="2022-01-24T10:49:12.069" v="352" actId="20577"/>
          <ac:spMkLst>
            <pc:docMk/>
            <pc:sldMk cId="4106947518" sldId="310"/>
            <ac:spMk id="53" creationId="{22F4E2FE-7D50-4ACC-9DD6-D2C51CAD529E}"/>
          </ac:spMkLst>
        </pc:spChg>
        <pc:spChg chg="add del mod ord">
          <ac:chgData name="DANIEL DEL RIO VELILLA" userId="bb18336d-ff95-4c34-a019-304126070e9d" providerId="ADAL" clId="{30C0134B-A146-4F8D-A7B1-887D745C71E2}" dt="2022-01-24T10:47:03.704" v="323" actId="478"/>
          <ac:spMkLst>
            <pc:docMk/>
            <pc:sldMk cId="4106947518" sldId="310"/>
            <ac:spMk id="54" creationId="{AFE19A2B-4750-4AAD-9333-F0A51E70886A}"/>
          </ac:spMkLst>
        </pc:spChg>
        <pc:spChg chg="add mod ord">
          <ac:chgData name="DANIEL DEL RIO VELILLA" userId="bb18336d-ff95-4c34-a019-304126070e9d" providerId="ADAL" clId="{30C0134B-A146-4F8D-A7B1-887D745C71E2}" dt="2022-01-24T10:49:13.497" v="353" actId="20577"/>
          <ac:spMkLst>
            <pc:docMk/>
            <pc:sldMk cId="4106947518" sldId="310"/>
            <ac:spMk id="55" creationId="{237C8D04-0D20-4765-9E76-7A994B56C478}"/>
          </ac:spMkLst>
        </pc:spChg>
        <pc:spChg chg="add mod ord">
          <ac:chgData name="DANIEL DEL RIO VELILLA" userId="bb18336d-ff95-4c34-a019-304126070e9d" providerId="ADAL" clId="{30C0134B-A146-4F8D-A7B1-887D745C71E2}" dt="2022-01-24T10:48:09.813" v="334" actId="14100"/>
          <ac:spMkLst>
            <pc:docMk/>
            <pc:sldMk cId="4106947518" sldId="310"/>
            <ac:spMk id="56" creationId="{295C112A-2196-4BF7-B6B6-C627EE03D582}"/>
          </ac:spMkLst>
        </pc:spChg>
        <pc:spChg chg="add mod ord">
          <ac:chgData name="DANIEL DEL RIO VELILLA" userId="bb18336d-ff95-4c34-a019-304126070e9d" providerId="ADAL" clId="{30C0134B-A146-4F8D-A7B1-887D745C71E2}" dt="2022-01-24T10:47:28.940" v="331" actId="14100"/>
          <ac:spMkLst>
            <pc:docMk/>
            <pc:sldMk cId="4106947518" sldId="310"/>
            <ac:spMk id="57" creationId="{4793532C-22A5-4286-ACCA-CF63DFDFF19C}"/>
          </ac:spMkLst>
        </pc:spChg>
        <pc:spChg chg="mod">
          <ac:chgData name="DANIEL DEL RIO VELILLA" userId="bb18336d-ff95-4c34-a019-304126070e9d" providerId="ADAL" clId="{30C0134B-A146-4F8D-A7B1-887D745C71E2}" dt="2022-01-24T09:06:29.917" v="167" actId="1076"/>
          <ac:spMkLst>
            <pc:docMk/>
            <pc:sldMk cId="4106947518" sldId="310"/>
            <ac:spMk id="95" creationId="{B631EE7F-A92A-4BB7-8FEC-FE568AE0A57B}"/>
          </ac:spMkLst>
        </pc:spChg>
        <pc:spChg chg="mod">
          <ac:chgData name="DANIEL DEL RIO VELILLA" userId="bb18336d-ff95-4c34-a019-304126070e9d" providerId="ADAL" clId="{30C0134B-A146-4F8D-A7B1-887D745C71E2}" dt="2022-01-24T09:06:59.542" v="171" actId="1076"/>
          <ac:spMkLst>
            <pc:docMk/>
            <pc:sldMk cId="4106947518" sldId="310"/>
            <ac:spMk id="96" creationId="{C5D7D2AE-ADA5-4814-A0A8-53F606E4F347}"/>
          </ac:spMkLst>
        </pc:spChg>
        <pc:spChg chg="mod">
          <ac:chgData name="DANIEL DEL RIO VELILLA" userId="bb18336d-ff95-4c34-a019-304126070e9d" providerId="ADAL" clId="{30C0134B-A146-4F8D-A7B1-887D745C71E2}" dt="2022-01-24T09:06:34.901" v="168" actId="1076"/>
          <ac:spMkLst>
            <pc:docMk/>
            <pc:sldMk cId="4106947518" sldId="310"/>
            <ac:spMk id="98" creationId="{A13F2DD1-9BDE-4EB9-9FAC-30CBFD6A0496}"/>
          </ac:spMkLst>
        </pc:spChg>
        <pc:cxnChg chg="add mod">
          <ac:chgData name="DANIEL DEL RIO VELILLA" userId="bb18336d-ff95-4c34-a019-304126070e9d" providerId="ADAL" clId="{30C0134B-A146-4F8D-A7B1-887D745C71E2}" dt="2022-01-24T09:05:20.181" v="157" actId="14100"/>
          <ac:cxnSpMkLst>
            <pc:docMk/>
            <pc:sldMk cId="4106947518" sldId="310"/>
            <ac:cxnSpMk id="49" creationId="{BFED5A0A-0894-4A38-9D6F-4C95760D8991}"/>
          </ac:cxnSpMkLst>
        </pc:cxnChg>
        <pc:cxnChg chg="add mod">
          <ac:chgData name="DANIEL DEL RIO VELILLA" userId="bb18336d-ff95-4c34-a019-304126070e9d" providerId="ADAL" clId="{30C0134B-A146-4F8D-A7B1-887D745C71E2}" dt="2022-01-24T09:05:29.509" v="159" actId="1076"/>
          <ac:cxnSpMkLst>
            <pc:docMk/>
            <pc:sldMk cId="4106947518" sldId="310"/>
            <ac:cxnSpMk id="51" creationId="{B809C30A-EBF2-43F6-BF71-8F3DD81507B0}"/>
          </ac:cxnSpMkLst>
        </pc:cxnChg>
      </pc:sldChg>
      <pc:sldChg chg="delSp modSp mod">
        <pc:chgData name="DANIEL DEL RIO VELILLA" userId="bb18336d-ff95-4c34-a019-304126070e9d" providerId="ADAL" clId="{30C0134B-A146-4F8D-A7B1-887D745C71E2}" dt="2022-01-24T12:00:37.239" v="1026" actId="478"/>
        <pc:sldMkLst>
          <pc:docMk/>
          <pc:sldMk cId="2465418958" sldId="311"/>
        </pc:sldMkLst>
        <pc:spChg chg="mod">
          <ac:chgData name="DANIEL DEL RIO VELILLA" userId="bb18336d-ff95-4c34-a019-304126070e9d" providerId="ADAL" clId="{30C0134B-A146-4F8D-A7B1-887D745C71E2}" dt="2022-01-24T09:19:15.634" v="202" actId="20577"/>
          <ac:spMkLst>
            <pc:docMk/>
            <pc:sldMk cId="2465418958" sldId="311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0C0134B-A146-4F8D-A7B1-887D745C71E2}" dt="2022-01-24T12:00:37.239" v="1026" actId="478"/>
          <ac:spMkLst>
            <pc:docMk/>
            <pc:sldMk cId="2465418958" sldId="311"/>
            <ac:spMk id="99" creationId="{5C11D894-6710-43FD-956E-4FE2CA1A74A0}"/>
          </ac:spMkLst>
        </pc:spChg>
        <pc:spChg chg="mod">
          <ac:chgData name="DANIEL DEL RIO VELILLA" userId="bb18336d-ff95-4c34-a019-304126070e9d" providerId="ADAL" clId="{30C0134B-A146-4F8D-A7B1-887D745C71E2}" dt="2022-01-24T09:18:44.493" v="188" actId="20577"/>
          <ac:spMkLst>
            <pc:docMk/>
            <pc:sldMk cId="2465418958" sldId="311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30C0134B-A146-4F8D-A7B1-887D745C71E2}" dt="2022-01-24T10:43:06.422" v="267" actId="1076"/>
          <ac:picMkLst>
            <pc:docMk/>
            <pc:sldMk cId="2465418958" sldId="311"/>
            <ac:picMk id="8" creationId="{B9458E13-4EB9-40CC-B461-B288356EB5C0}"/>
          </ac:picMkLst>
        </pc:picChg>
        <pc:picChg chg="mod">
          <ac:chgData name="DANIEL DEL RIO VELILLA" userId="bb18336d-ff95-4c34-a019-304126070e9d" providerId="ADAL" clId="{30C0134B-A146-4F8D-A7B1-887D745C71E2}" dt="2022-01-24T10:43:03.366" v="266" actId="1076"/>
          <ac:picMkLst>
            <pc:docMk/>
            <pc:sldMk cId="2465418958" sldId="311"/>
            <ac:picMk id="14" creationId="{0B48A609-5997-40AA-9BC4-709A5F028059}"/>
          </ac:picMkLst>
        </pc:picChg>
        <pc:picChg chg="del">
          <ac:chgData name="DANIEL DEL RIO VELILLA" userId="bb18336d-ff95-4c34-a019-304126070e9d" providerId="ADAL" clId="{30C0134B-A146-4F8D-A7B1-887D745C71E2}" dt="2022-01-24T10:42:40.303" v="254" actId="478"/>
          <ac:picMkLst>
            <pc:docMk/>
            <pc:sldMk cId="2465418958" sldId="311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0:24:01.608" v="240" actId="1076"/>
        <pc:sldMkLst>
          <pc:docMk/>
          <pc:sldMk cId="2210958515" sldId="312"/>
        </pc:sldMkLst>
        <pc:spChg chg="mod">
          <ac:chgData name="DANIEL DEL RIO VELILLA" userId="bb18336d-ff95-4c34-a019-304126070e9d" providerId="ADAL" clId="{30C0134B-A146-4F8D-A7B1-887D745C71E2}" dt="2022-01-24T09:18:33.990" v="184" actId="20577"/>
          <ac:spMkLst>
            <pc:docMk/>
            <pc:sldMk cId="2210958515" sldId="312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30C0134B-A146-4F8D-A7B1-887D745C71E2}" dt="2022-01-24T09:18:40.354" v="186" actId="20577"/>
          <ac:spMkLst>
            <pc:docMk/>
            <pc:sldMk cId="2210958515" sldId="312"/>
            <ac:spMk id="205" creationId="{00000000-0000-0000-0000-000000000000}"/>
          </ac:spMkLst>
        </pc:spChg>
        <pc:picChg chg="add del mod modCrop">
          <ac:chgData name="DANIEL DEL RIO VELILLA" userId="bb18336d-ff95-4c34-a019-304126070e9d" providerId="ADAL" clId="{30C0134B-A146-4F8D-A7B1-887D745C71E2}" dt="2022-01-24T10:23:55.337" v="239" actId="478"/>
          <ac:picMkLst>
            <pc:docMk/>
            <pc:sldMk cId="2210958515" sldId="312"/>
            <ac:picMk id="3" creationId="{91CED007-50DE-4426-BD0F-DC46C141DEEF}"/>
          </ac:picMkLst>
        </pc:picChg>
        <pc:picChg chg="add del mod modCrop">
          <ac:chgData name="DANIEL DEL RIO VELILLA" userId="bb18336d-ff95-4c34-a019-304126070e9d" providerId="ADAL" clId="{30C0134B-A146-4F8D-A7B1-887D745C71E2}" dt="2022-01-24T10:23:42.222" v="234" actId="478"/>
          <ac:picMkLst>
            <pc:docMk/>
            <pc:sldMk cId="2210958515" sldId="312"/>
            <ac:picMk id="5" creationId="{2BC3FE86-4FD3-4166-933E-1813E8576238}"/>
          </ac:picMkLst>
        </pc:picChg>
        <pc:picChg chg="add mod">
          <ac:chgData name="DANIEL DEL RIO VELILLA" userId="bb18336d-ff95-4c34-a019-304126070e9d" providerId="ADAL" clId="{30C0134B-A146-4F8D-A7B1-887D745C71E2}" dt="2022-01-24T10:24:01.608" v="240" actId="1076"/>
          <ac:picMkLst>
            <pc:docMk/>
            <pc:sldMk cId="2210958515" sldId="312"/>
            <ac:picMk id="7" creationId="{AEA9D80D-83AF-4BA0-A486-4AD64761FAA8}"/>
          </ac:picMkLst>
        </pc:picChg>
        <pc:picChg chg="del">
          <ac:chgData name="DANIEL DEL RIO VELILLA" userId="bb18336d-ff95-4c34-a019-304126070e9d" providerId="ADAL" clId="{30C0134B-A146-4F8D-A7B1-887D745C71E2}" dt="2022-01-24T09:55:22.089" v="205" actId="478"/>
          <ac:picMkLst>
            <pc:docMk/>
            <pc:sldMk cId="2210958515" sldId="312"/>
            <ac:picMk id="8" creationId="{B9458E13-4EB9-40CC-B461-B288356EB5C0}"/>
          </ac:picMkLst>
        </pc:picChg>
        <pc:picChg chg="del">
          <ac:chgData name="DANIEL DEL RIO VELILLA" userId="bb18336d-ff95-4c34-a019-304126070e9d" providerId="ADAL" clId="{30C0134B-A146-4F8D-A7B1-887D745C71E2}" dt="2022-01-24T09:54:12.394" v="203" actId="478"/>
          <ac:picMkLst>
            <pc:docMk/>
            <pc:sldMk cId="2210958515" sldId="312"/>
            <ac:picMk id="14" creationId="{0B48A609-5997-40AA-9BC4-709A5F028059}"/>
          </ac:picMkLst>
        </pc:picChg>
        <pc:picChg chg="del">
          <ac:chgData name="DANIEL DEL RIO VELILLA" userId="bb18336d-ff95-4c34-a019-304126070e9d" providerId="ADAL" clId="{30C0134B-A146-4F8D-A7B1-887D745C71E2}" dt="2022-01-24T09:54:12.394" v="203" actId="478"/>
          <ac:picMkLst>
            <pc:docMk/>
            <pc:sldMk cId="2210958515" sldId="312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0:24:11.376" v="244" actId="1076"/>
        <pc:sldMkLst>
          <pc:docMk/>
          <pc:sldMk cId="1390627088" sldId="313"/>
        </pc:sldMkLst>
        <pc:picChg chg="del">
          <ac:chgData name="DANIEL DEL RIO VELILLA" userId="bb18336d-ff95-4c34-a019-304126070e9d" providerId="ADAL" clId="{30C0134B-A146-4F8D-A7B1-887D745C71E2}" dt="2022-01-24T10:23:47.755" v="236" actId="21"/>
          <ac:picMkLst>
            <pc:docMk/>
            <pc:sldMk cId="1390627088" sldId="313"/>
            <ac:picMk id="3" creationId="{91CED007-50DE-4426-BD0F-DC46C141DEEF}"/>
          </ac:picMkLst>
        </pc:picChg>
        <pc:picChg chg="del">
          <ac:chgData name="DANIEL DEL RIO VELILLA" userId="bb18336d-ff95-4c34-a019-304126070e9d" providerId="ADAL" clId="{30C0134B-A146-4F8D-A7B1-887D745C71E2}" dt="2022-01-24T10:23:51.258" v="237" actId="478"/>
          <ac:picMkLst>
            <pc:docMk/>
            <pc:sldMk cId="1390627088" sldId="313"/>
            <ac:picMk id="7" creationId="{AEA9D80D-83AF-4BA0-A486-4AD64761FAA8}"/>
          </ac:picMkLst>
        </pc:picChg>
        <pc:picChg chg="add mod">
          <ac:chgData name="DANIEL DEL RIO VELILLA" userId="bb18336d-ff95-4c34-a019-304126070e9d" providerId="ADAL" clId="{30C0134B-A146-4F8D-A7B1-887D745C71E2}" dt="2022-01-24T10:24:11.376" v="244" actId="1076"/>
          <ac:picMkLst>
            <pc:docMk/>
            <pc:sldMk cId="1390627088" sldId="313"/>
            <ac:picMk id="9" creationId="{1E4C0BCD-0B72-4902-A907-BB05521AFBC2}"/>
          </ac:picMkLst>
        </pc:picChg>
      </pc:sldChg>
      <pc:sldChg chg="delSp modSp add mod">
        <pc:chgData name="DANIEL DEL RIO VELILLA" userId="bb18336d-ff95-4c34-a019-304126070e9d" providerId="ADAL" clId="{30C0134B-A146-4F8D-A7B1-887D745C71E2}" dt="2022-01-24T10:42:37.589" v="253" actId="1076"/>
        <pc:sldMkLst>
          <pc:docMk/>
          <pc:sldMk cId="1887095521" sldId="314"/>
        </pc:sldMkLst>
        <pc:picChg chg="del">
          <ac:chgData name="DANIEL DEL RIO VELILLA" userId="bb18336d-ff95-4c34-a019-304126070e9d" providerId="ADAL" clId="{30C0134B-A146-4F8D-A7B1-887D745C71E2}" dt="2022-01-24T10:42:28.819" v="247" actId="478"/>
          <ac:picMkLst>
            <pc:docMk/>
            <pc:sldMk cId="1887095521" sldId="314"/>
            <ac:picMk id="8" creationId="{B9458E13-4EB9-40CC-B461-B288356EB5C0}"/>
          </ac:picMkLst>
        </pc:picChg>
        <pc:picChg chg="del">
          <ac:chgData name="DANIEL DEL RIO VELILLA" userId="bb18336d-ff95-4c34-a019-304126070e9d" providerId="ADAL" clId="{30C0134B-A146-4F8D-A7B1-887D745C71E2}" dt="2022-01-24T10:42:28.451" v="246" actId="478"/>
          <ac:picMkLst>
            <pc:docMk/>
            <pc:sldMk cId="1887095521" sldId="314"/>
            <ac:picMk id="14" creationId="{0B48A609-5997-40AA-9BC4-709A5F028059}"/>
          </ac:picMkLst>
        </pc:picChg>
        <pc:picChg chg="mod">
          <ac:chgData name="DANIEL DEL RIO VELILLA" userId="bb18336d-ff95-4c34-a019-304126070e9d" providerId="ADAL" clId="{30C0134B-A146-4F8D-A7B1-887D745C71E2}" dt="2022-01-24T10:42:37.589" v="253" actId="1076"/>
          <ac:picMkLst>
            <pc:docMk/>
            <pc:sldMk cId="1887095521" sldId="314"/>
            <ac:picMk id="18" creationId="{6DF26EFD-42DD-477E-9178-460528DFB895}"/>
          </ac:picMkLst>
        </pc:picChg>
      </pc:sldChg>
      <pc:sldChg chg="addSp delSp modSp add mod">
        <pc:chgData name="DANIEL DEL RIO VELILLA" userId="bb18336d-ff95-4c34-a019-304126070e9d" providerId="ADAL" clId="{30C0134B-A146-4F8D-A7B1-887D745C71E2}" dt="2022-01-24T11:34:27.294" v="942" actId="1076"/>
        <pc:sldMkLst>
          <pc:docMk/>
          <pc:sldMk cId="3707331583" sldId="315"/>
        </pc:sldMkLst>
        <pc:spChg chg="add del mod">
          <ac:chgData name="DANIEL DEL RIO VELILLA" userId="bb18336d-ff95-4c34-a019-304126070e9d" providerId="ADAL" clId="{30C0134B-A146-4F8D-A7B1-887D745C71E2}" dt="2022-01-24T10:56:51.440" v="432" actId="478"/>
          <ac:spMkLst>
            <pc:docMk/>
            <pc:sldMk cId="3707331583" sldId="315"/>
            <ac:spMk id="3" creationId="{4C977F86-0BBF-4DCC-9A96-07D35DAA3F4A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19" creationId="{CCBB757A-7E1F-4C98-BDCA-807D2255D653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20" creationId="{EDE2B613-31B8-4ADD-8738-6FDC4DA7DB82}"/>
          </ac:spMkLst>
        </pc:spChg>
        <pc:spChg chg="add del mod">
          <ac:chgData name="DANIEL DEL RIO VELILLA" userId="bb18336d-ff95-4c34-a019-304126070e9d" providerId="ADAL" clId="{30C0134B-A146-4F8D-A7B1-887D745C71E2}" dt="2022-01-24T10:57:08.599" v="434"/>
          <ac:spMkLst>
            <pc:docMk/>
            <pc:sldMk cId="3707331583" sldId="315"/>
            <ac:spMk id="21" creationId="{9BD7B8A2-5D67-4650-A1D9-6A99284998CE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2" creationId="{C277FCD7-BF2A-4DE7-8ECD-296A0B6BF4A5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3" creationId="{3458B7FC-94B8-4B77-9A04-5E56F8D21D11}"/>
          </ac:spMkLst>
        </pc:spChg>
        <pc:spChg chg="add mod">
          <ac:chgData name="DANIEL DEL RIO VELILLA" userId="bb18336d-ff95-4c34-a019-304126070e9d" providerId="ADAL" clId="{30C0134B-A146-4F8D-A7B1-887D745C71E2}" dt="2022-01-24T10:57:20.604" v="435"/>
          <ac:spMkLst>
            <pc:docMk/>
            <pc:sldMk cId="3707331583" sldId="315"/>
            <ac:spMk id="24" creationId="{B40B9505-3986-4B11-8077-284B38726888}"/>
          </ac:spMkLst>
        </pc:spChg>
        <pc:spChg chg="add mod">
          <ac:chgData name="DANIEL DEL RIO VELILLA" userId="bb18336d-ff95-4c34-a019-304126070e9d" providerId="ADAL" clId="{30C0134B-A146-4F8D-A7B1-887D745C71E2}" dt="2022-01-24T10:57:32.478" v="445" actId="20577"/>
          <ac:spMkLst>
            <pc:docMk/>
            <pc:sldMk cId="3707331583" sldId="315"/>
            <ac:spMk id="25" creationId="{3664FF6F-BD9E-4952-B518-DB9DADC9565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0" creationId="{E247367F-3260-480A-BD8A-12FFA74C847D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1" creationId="{B6B63A6E-44E4-4D47-97C9-55EA1DC0EF7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2" creationId="{36A1BE8B-8BA4-48F9-B768-69326E242811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3" creationId="{90C757A2-3635-4B91-B4C9-29FC648A8EFB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4" creationId="{4BABDA51-D7DC-4D5D-AA93-C8100C0E4854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5" creationId="{E52EBFCF-2775-46F9-990D-1E8E443A9E57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6" creationId="{89D35FE5-0591-4668-B9BA-843B88620709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7" creationId="{B61ADA8A-3A0C-4626-994B-6A1E85323BB7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8" creationId="{8DC28BDD-92BD-4B8B-A776-7D26FD690E85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39" creationId="{84F80D4E-4347-4264-B5EC-5E3678FB7DB8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40" creationId="{37DF3223-682B-4517-9D50-87B18BBBD0D2}"/>
          </ac:spMkLst>
        </pc:spChg>
        <pc:spChg chg="add del mod">
          <ac:chgData name="DANIEL DEL RIO VELILLA" userId="bb18336d-ff95-4c34-a019-304126070e9d" providerId="ADAL" clId="{30C0134B-A146-4F8D-A7B1-887D745C71E2}" dt="2022-01-24T11:25:57.879" v="848"/>
          <ac:spMkLst>
            <pc:docMk/>
            <pc:sldMk cId="3707331583" sldId="315"/>
            <ac:spMk id="41" creationId="{09F5EED6-FC79-4C02-A8D2-01A5BD218AEF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2" creationId="{459DCF4F-AA3E-4EC9-AA2A-9E04AD302F49}"/>
          </ac:spMkLst>
        </pc:spChg>
        <pc:spChg chg="add mod">
          <ac:chgData name="DANIEL DEL RIO VELILLA" userId="bb18336d-ff95-4c34-a019-304126070e9d" providerId="ADAL" clId="{30C0134B-A146-4F8D-A7B1-887D745C71E2}" dt="2022-01-24T11:27:10.572" v="885" actId="14100"/>
          <ac:spMkLst>
            <pc:docMk/>
            <pc:sldMk cId="3707331583" sldId="315"/>
            <ac:spMk id="43" creationId="{2D1D13A2-593B-4A06-BC76-0520C51D414F}"/>
          </ac:spMkLst>
        </pc:spChg>
        <pc:spChg chg="add mod">
          <ac:chgData name="DANIEL DEL RIO VELILLA" userId="bb18336d-ff95-4c34-a019-304126070e9d" providerId="ADAL" clId="{30C0134B-A146-4F8D-A7B1-887D745C71E2}" dt="2022-01-24T11:34:27.294" v="942" actId="1076"/>
          <ac:spMkLst>
            <pc:docMk/>
            <pc:sldMk cId="3707331583" sldId="315"/>
            <ac:spMk id="44" creationId="{A7E283D8-E46D-40F1-BCC3-F2396865A590}"/>
          </ac:spMkLst>
        </pc:spChg>
        <pc:spChg chg="add mod">
          <ac:chgData name="DANIEL DEL RIO VELILLA" userId="bb18336d-ff95-4c34-a019-304126070e9d" providerId="ADAL" clId="{30C0134B-A146-4F8D-A7B1-887D745C71E2}" dt="2022-01-24T11:28:45.715" v="897" actId="1076"/>
          <ac:spMkLst>
            <pc:docMk/>
            <pc:sldMk cId="3707331583" sldId="315"/>
            <ac:spMk id="45" creationId="{976D56E7-0B0C-46C6-9D59-2895D5DA84D1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6" creationId="{D8223281-3707-467D-9F00-FA71CC5D86F7}"/>
          </ac:spMkLst>
        </pc:spChg>
        <pc:spChg chg="add del mod">
          <ac:chgData name="DANIEL DEL RIO VELILLA" userId="bb18336d-ff95-4c34-a019-304126070e9d" providerId="ADAL" clId="{30C0134B-A146-4F8D-A7B1-887D745C71E2}" dt="2022-01-24T11:26:13.059" v="851" actId="478"/>
          <ac:spMkLst>
            <pc:docMk/>
            <pc:sldMk cId="3707331583" sldId="315"/>
            <ac:spMk id="47" creationId="{E691E563-352F-4E79-9051-A5E5FA7D3F79}"/>
          </ac:spMkLst>
        </pc:spChg>
        <pc:spChg chg="add del mod">
          <ac:chgData name="DANIEL DEL RIO VELILLA" userId="bb18336d-ff95-4c34-a019-304126070e9d" providerId="ADAL" clId="{30C0134B-A146-4F8D-A7B1-887D745C71E2}" dt="2022-01-24T11:28:57.468" v="901" actId="478"/>
          <ac:spMkLst>
            <pc:docMk/>
            <pc:sldMk cId="3707331583" sldId="315"/>
            <ac:spMk id="48" creationId="{7474C6A0-9204-4305-9F3F-B79659555057}"/>
          </ac:spMkLst>
        </pc:spChg>
        <pc:spChg chg="add del mod">
          <ac:chgData name="DANIEL DEL RIO VELILLA" userId="bb18336d-ff95-4c34-a019-304126070e9d" providerId="ADAL" clId="{30C0134B-A146-4F8D-A7B1-887D745C71E2}" dt="2022-01-24T11:28:56.730" v="900" actId="478"/>
          <ac:spMkLst>
            <pc:docMk/>
            <pc:sldMk cId="3707331583" sldId="315"/>
            <ac:spMk id="49" creationId="{A344E821-6E1E-4F10-B6BA-CBEC2FC02044}"/>
          </ac:spMkLst>
        </pc:spChg>
        <pc:spChg chg="add mod">
          <ac:chgData name="DANIEL DEL RIO VELILLA" userId="bb18336d-ff95-4c34-a019-304126070e9d" providerId="ADAL" clId="{30C0134B-A146-4F8D-A7B1-887D745C71E2}" dt="2022-01-24T11:26:47.356" v="879" actId="1076"/>
          <ac:spMkLst>
            <pc:docMk/>
            <pc:sldMk cId="3707331583" sldId="315"/>
            <ac:spMk id="50" creationId="{280E036B-30F7-4205-B81A-A4357B9A32DC}"/>
          </ac:spMkLst>
        </pc:spChg>
        <pc:spChg chg="add mod">
          <ac:chgData name="DANIEL DEL RIO VELILLA" userId="bb18336d-ff95-4c34-a019-304126070e9d" providerId="ADAL" clId="{30C0134B-A146-4F8D-A7B1-887D745C71E2}" dt="2022-01-24T11:26:47.356" v="879" actId="1076"/>
          <ac:spMkLst>
            <pc:docMk/>
            <pc:sldMk cId="3707331583" sldId="315"/>
            <ac:spMk id="51" creationId="{E91C2ECA-323E-427C-8668-1524C898F56A}"/>
          </ac:spMkLst>
        </pc:spChg>
        <pc:spChg chg="add del mod">
          <ac:chgData name="DANIEL DEL RIO VELILLA" userId="bb18336d-ff95-4c34-a019-304126070e9d" providerId="ADAL" clId="{30C0134B-A146-4F8D-A7B1-887D745C71E2}" dt="2022-01-24T11:28:56.015" v="899" actId="478"/>
          <ac:spMkLst>
            <pc:docMk/>
            <pc:sldMk cId="3707331583" sldId="315"/>
            <ac:spMk id="52" creationId="{332C6AA0-4A17-4F5B-9E95-00001A55FA1F}"/>
          </ac:spMkLst>
        </pc:spChg>
        <pc:spChg chg="add mod">
          <ac:chgData name="DANIEL DEL RIO VELILLA" userId="bb18336d-ff95-4c34-a019-304126070e9d" providerId="ADAL" clId="{30C0134B-A146-4F8D-A7B1-887D745C71E2}" dt="2022-01-24T11:26:01.852" v="850" actId="1076"/>
          <ac:spMkLst>
            <pc:docMk/>
            <pc:sldMk cId="3707331583" sldId="315"/>
            <ac:spMk id="53" creationId="{7E2CE443-F02D-4F9C-8CFE-31EDC6487ACD}"/>
          </ac:spMkLst>
        </pc:spChg>
        <pc:spChg chg="add mod">
          <ac:chgData name="DANIEL DEL RIO VELILLA" userId="bb18336d-ff95-4c34-a019-304126070e9d" providerId="ADAL" clId="{30C0134B-A146-4F8D-A7B1-887D745C71E2}" dt="2022-01-24T11:29:03.748" v="903" actId="1076"/>
          <ac:spMkLst>
            <pc:docMk/>
            <pc:sldMk cId="3707331583" sldId="315"/>
            <ac:spMk id="54" creationId="{C84396AF-0090-4616-B069-405B752BFF47}"/>
          </ac:spMkLst>
        </pc:spChg>
        <pc:spChg chg="add mod">
          <ac:chgData name="DANIEL DEL RIO VELILLA" userId="bb18336d-ff95-4c34-a019-304126070e9d" providerId="ADAL" clId="{30C0134B-A146-4F8D-A7B1-887D745C71E2}" dt="2022-01-24T11:29:32.618" v="927" actId="20577"/>
          <ac:spMkLst>
            <pc:docMk/>
            <pc:sldMk cId="3707331583" sldId="315"/>
            <ac:spMk id="55" creationId="{7D9BE11E-C11E-4D3A-A615-B5C453986F76}"/>
          </ac:spMkLst>
        </pc:spChg>
        <pc:spChg chg="add mod">
          <ac:chgData name="DANIEL DEL RIO VELILLA" userId="bb18336d-ff95-4c34-a019-304126070e9d" providerId="ADAL" clId="{30C0134B-A146-4F8D-A7B1-887D745C71E2}" dt="2022-01-24T11:29:03.748" v="903" actId="1076"/>
          <ac:spMkLst>
            <pc:docMk/>
            <pc:sldMk cId="3707331583" sldId="315"/>
            <ac:spMk id="56" creationId="{DD6D3417-2995-4437-8B7E-C5890702441B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7" creationId="{9DC0DB4E-127B-431F-A660-C018E87326C8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8" creationId="{2E0AB99A-BA67-44B9-BFB6-FDCC02FDD9B5}"/>
          </ac:spMkLst>
        </pc:spChg>
        <pc:spChg chg="add del mod">
          <ac:chgData name="DANIEL DEL RIO VELILLA" userId="bb18336d-ff95-4c34-a019-304126070e9d" providerId="ADAL" clId="{30C0134B-A146-4F8D-A7B1-887D745C71E2}" dt="2022-01-24T11:29:09.490" v="905"/>
          <ac:spMkLst>
            <pc:docMk/>
            <pc:sldMk cId="3707331583" sldId="315"/>
            <ac:spMk id="59" creationId="{109F50F6-95DB-4C60-BFA3-6A719D3631B2}"/>
          </ac:spMkLst>
        </pc:spChg>
        <pc:spChg chg="add mod">
          <ac:chgData name="DANIEL DEL RIO VELILLA" userId="bb18336d-ff95-4c34-a019-304126070e9d" providerId="ADAL" clId="{30C0134B-A146-4F8D-A7B1-887D745C71E2}" dt="2022-01-24T11:29:22.146" v="925" actId="20577"/>
          <ac:spMkLst>
            <pc:docMk/>
            <pc:sldMk cId="3707331583" sldId="315"/>
            <ac:spMk id="60" creationId="{E7157B15-456B-4F30-8BEA-850DA66889D9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2" creationId="{0A651E66-BE81-4376-885F-978EF422AD83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3" creationId="{7E2DDF7A-2AAB-4AF4-B5B6-CB828B57D241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4" creationId="{7CE2E8B9-0E27-4E94-8262-C9921757E927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5" creationId="{E8633C9F-4C81-48E9-AAB6-C45E3159B6F5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6" creationId="{C0C4DDAC-6D5C-408B-8873-F3AB49AF47C6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7" creationId="{FAFCDE4A-3313-473D-AF2C-B57EDD7E7F6C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8" creationId="{77A639B5-47FA-40D6-B4CD-8F43479C7C38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69" creationId="{B65EF0F6-75D2-4CCA-B42A-DB1FCAA62722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0" creationId="{DA8AF9FC-A17F-4F69-83A0-D8583F07AC14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1" creationId="{E8548761-53E2-4340-84DB-05771DA2A935}"/>
          </ac:spMkLst>
        </pc:spChg>
        <pc:spChg chg="mod">
          <ac:chgData name="DANIEL DEL RIO VELILLA" userId="bb18336d-ff95-4c34-a019-304126070e9d" providerId="ADAL" clId="{30C0134B-A146-4F8D-A7B1-887D745C71E2}" dt="2022-01-24T11:31:01.958" v="931" actId="207"/>
          <ac:spMkLst>
            <pc:docMk/>
            <pc:sldMk cId="3707331583" sldId="315"/>
            <ac:spMk id="72" creationId="{8315B462-ED4D-4328-BB1C-66A0F8D9F059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0:56:50.646" v="431" actId="478"/>
          <ac:spMkLst>
            <pc:docMk/>
            <pc:sldMk cId="3707331583" sldId="315"/>
            <ac:spMk id="436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7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8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39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0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1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7.599" v="724" actId="20577"/>
          <ac:spMkLst>
            <pc:docMk/>
            <pc:sldMk cId="3707331583" sldId="315"/>
            <ac:spMk id="442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2.055" v="721" actId="20577"/>
          <ac:spMkLst>
            <pc:docMk/>
            <pc:sldMk cId="3707331583" sldId="315"/>
            <ac:spMk id="443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0:58:09.877" v="490" actId="1076"/>
          <ac:spMkLst>
            <pc:docMk/>
            <pc:sldMk cId="3707331583" sldId="315"/>
            <ac:spMk id="44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5.234" v="723" actId="20577"/>
          <ac:spMkLst>
            <pc:docMk/>
            <pc:sldMk cId="3707331583" sldId="315"/>
            <ac:spMk id="445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1:34.184" v="722" actId="20577"/>
          <ac:spMkLst>
            <pc:docMk/>
            <pc:sldMk cId="3707331583" sldId="315"/>
            <ac:spMk id="446" creationId="{00000000-0000-0000-0000-000000000000}"/>
          </ac:spMkLst>
        </pc:spChg>
        <pc:spChg chg="del mod">
          <ac:chgData name="DANIEL DEL RIO VELILLA" userId="bb18336d-ff95-4c34-a019-304126070e9d" providerId="ADAL" clId="{30C0134B-A146-4F8D-A7B1-887D745C71E2}" dt="2022-01-24T11:30:48.106" v="928" actId="478"/>
          <ac:spMkLst>
            <pc:docMk/>
            <pc:sldMk cId="3707331583" sldId="315"/>
            <ac:spMk id="447" creationId="{00000000-0000-0000-0000-000000000000}"/>
          </ac:spMkLst>
        </pc:spChg>
        <pc:grpChg chg="add mod">
          <ac:chgData name="DANIEL DEL RIO VELILLA" userId="bb18336d-ff95-4c34-a019-304126070e9d" providerId="ADAL" clId="{30C0134B-A146-4F8D-A7B1-887D745C71E2}" dt="2022-01-24T11:31:01.958" v="931" actId="207"/>
          <ac:grpSpMkLst>
            <pc:docMk/>
            <pc:sldMk cId="3707331583" sldId="315"/>
            <ac:grpSpMk id="61" creationId="{0DBCF252-A11D-4E8F-AC41-983EC73A079C}"/>
          </ac:grpSpMkLst>
        </pc:grpChg>
        <pc:picChg chg="add del mod modCrop">
          <ac:chgData name="DANIEL DEL RIO VELILLA" userId="bb18336d-ff95-4c34-a019-304126070e9d" providerId="ADAL" clId="{30C0134B-A146-4F8D-A7B1-887D745C71E2}" dt="2022-01-24T11:24:48.818" v="838" actId="478"/>
          <ac:picMkLst>
            <pc:docMk/>
            <pc:sldMk cId="3707331583" sldId="315"/>
            <ac:picMk id="5" creationId="{8D1F693A-CDC0-4976-A20D-57FDA2D60B92}"/>
          </ac:picMkLst>
        </pc:picChg>
        <pc:picChg chg="add mod">
          <ac:chgData name="DANIEL DEL RIO VELILLA" userId="bb18336d-ff95-4c34-a019-304126070e9d" providerId="ADAL" clId="{30C0134B-A146-4F8D-A7B1-887D745C71E2}" dt="2022-01-24T11:24:59.819" v="846" actId="1076"/>
          <ac:picMkLst>
            <pc:docMk/>
            <pc:sldMk cId="3707331583" sldId="315"/>
            <ac:picMk id="7" creationId="{1AA7F41F-A192-4C48-82EF-DFA269330D21}"/>
          </ac:picMkLst>
        </pc:picChg>
      </pc:sldChg>
      <pc:sldChg chg="addSp delSp modSp add mod setBg">
        <pc:chgData name="DANIEL DEL RIO VELILLA" userId="bb18336d-ff95-4c34-a019-304126070e9d" providerId="ADAL" clId="{30C0134B-A146-4F8D-A7B1-887D745C71E2}" dt="2022-01-24T11:03:46.059" v="752" actId="1076"/>
        <pc:sldMkLst>
          <pc:docMk/>
          <pc:sldMk cId="3726746439" sldId="316"/>
        </pc:sldMkLst>
        <pc:spChg chg="add del mod">
          <ac:chgData name="DANIEL DEL RIO VELILLA" userId="bb18336d-ff95-4c34-a019-304126070e9d" providerId="ADAL" clId="{30C0134B-A146-4F8D-A7B1-887D745C71E2}" dt="2022-01-24T11:02:41.519" v="734" actId="478"/>
          <ac:spMkLst>
            <pc:docMk/>
            <pc:sldMk cId="3726746439" sldId="316"/>
            <ac:spMk id="3" creationId="{94B49002-FC9E-4C61-9ECB-CA76847F639C}"/>
          </ac:spMkLst>
        </pc:spChg>
        <pc:spChg chg="mod">
          <ac:chgData name="DANIEL DEL RIO VELILLA" userId="bb18336d-ff95-4c34-a019-304126070e9d" providerId="ADAL" clId="{30C0134B-A146-4F8D-A7B1-887D745C71E2}" dt="2022-01-24T11:03:22.404" v="748" actId="14100"/>
          <ac:spMkLst>
            <pc:docMk/>
            <pc:sldMk cId="3726746439" sldId="316"/>
            <ac:spMk id="573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1:02:38.203" v="733" actId="478"/>
          <ac:spMkLst>
            <pc:docMk/>
            <pc:sldMk cId="3726746439" sldId="316"/>
            <ac:spMk id="574" creationId="{00000000-0000-0000-0000-000000000000}"/>
          </ac:spMkLst>
        </pc:spChg>
        <pc:spChg chg="mod">
          <ac:chgData name="DANIEL DEL RIO VELILLA" userId="bb18336d-ff95-4c34-a019-304126070e9d" providerId="ADAL" clId="{30C0134B-A146-4F8D-A7B1-887D745C71E2}" dt="2022-01-24T11:02:59.436" v="742" actId="1076"/>
          <ac:spMkLst>
            <pc:docMk/>
            <pc:sldMk cId="3726746439" sldId="316"/>
            <ac:spMk id="575" creationId="{00000000-0000-0000-0000-000000000000}"/>
          </ac:spMkLst>
        </pc:spChg>
        <pc:spChg chg="del">
          <ac:chgData name="DANIEL DEL RIO VELILLA" userId="bb18336d-ff95-4c34-a019-304126070e9d" providerId="ADAL" clId="{30C0134B-A146-4F8D-A7B1-887D745C71E2}" dt="2022-01-24T11:02:44.240" v="735" actId="478"/>
          <ac:spMkLst>
            <pc:docMk/>
            <pc:sldMk cId="3726746439" sldId="316"/>
            <ac:spMk id="576" creationId="{00000000-0000-0000-0000-000000000000}"/>
          </ac:spMkLst>
        </pc:spChg>
        <pc:grpChg chg="del">
          <ac:chgData name="DANIEL DEL RIO VELILLA" userId="bb18336d-ff95-4c34-a019-304126070e9d" providerId="ADAL" clId="{30C0134B-A146-4F8D-A7B1-887D745C71E2}" dt="2022-01-24T11:02:44.240" v="735" actId="478"/>
          <ac:grpSpMkLst>
            <pc:docMk/>
            <pc:sldMk cId="3726746439" sldId="316"/>
            <ac:grpSpMk id="577" creationId="{00000000-0000-0000-0000-000000000000}"/>
          </ac:grpSpMkLst>
        </pc:grpChg>
        <pc:grpChg chg="del">
          <ac:chgData name="DANIEL DEL RIO VELILLA" userId="bb18336d-ff95-4c34-a019-304126070e9d" providerId="ADAL" clId="{30C0134B-A146-4F8D-A7B1-887D745C71E2}" dt="2022-01-24T11:02:44.240" v="735" actId="478"/>
          <ac:grpSpMkLst>
            <pc:docMk/>
            <pc:sldMk cId="3726746439" sldId="316"/>
            <ac:grpSpMk id="582" creationId="{00000000-0000-0000-0000-000000000000}"/>
          </ac:grpSpMkLst>
        </pc:grpChg>
        <pc:picChg chg="add mod ord">
          <ac:chgData name="DANIEL DEL RIO VELILLA" userId="bb18336d-ff95-4c34-a019-304126070e9d" providerId="ADAL" clId="{30C0134B-A146-4F8D-A7B1-887D745C71E2}" dt="2022-01-24T11:03:46.059" v="752" actId="1076"/>
          <ac:picMkLst>
            <pc:docMk/>
            <pc:sldMk cId="3726746439" sldId="316"/>
            <ac:picMk id="5" creationId="{17F01FCA-7B1F-439C-A15D-898C8C0057F0}"/>
          </ac:picMkLst>
        </pc:picChg>
        <pc:picChg chg="del">
          <ac:chgData name="DANIEL DEL RIO VELILLA" userId="bb18336d-ff95-4c34-a019-304126070e9d" providerId="ADAL" clId="{30C0134B-A146-4F8D-A7B1-887D745C71E2}" dt="2022-01-24T11:03:13.880" v="747" actId="478"/>
          <ac:picMkLst>
            <pc:docMk/>
            <pc:sldMk cId="3726746439" sldId="316"/>
            <ac:picMk id="572" creationId="{00000000-0000-0000-0000-000000000000}"/>
          </ac:picMkLst>
        </pc:picChg>
      </pc:sldChg>
      <pc:sldChg chg="delSp modSp add mod">
        <pc:chgData name="DANIEL DEL RIO VELILLA" userId="bb18336d-ff95-4c34-a019-304126070e9d" providerId="ADAL" clId="{30C0134B-A146-4F8D-A7B1-887D745C71E2}" dt="2022-01-24T11:10:12.709" v="780" actId="478"/>
        <pc:sldMkLst>
          <pc:docMk/>
          <pc:sldMk cId="2570362238" sldId="317"/>
        </pc:sldMkLst>
        <pc:spChg chg="del">
          <ac:chgData name="DANIEL DEL RIO VELILLA" userId="bb18336d-ff95-4c34-a019-304126070e9d" providerId="ADAL" clId="{30C0134B-A146-4F8D-A7B1-887D745C71E2}" dt="2022-01-24T11:10:09.731" v="778" actId="478"/>
          <ac:spMkLst>
            <pc:docMk/>
            <pc:sldMk cId="2570362238" sldId="317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30C0134B-A146-4F8D-A7B1-887D745C71E2}" dt="2022-01-24T11:10:09.215" v="777" actId="478"/>
          <ac:spMkLst>
            <pc:docMk/>
            <pc:sldMk cId="2570362238" sldId="317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30C0134B-A146-4F8D-A7B1-887D745C71E2}" dt="2022-01-24T11:10:12.709" v="780" actId="478"/>
          <ac:spMkLst>
            <pc:docMk/>
            <pc:sldMk cId="2570362238" sldId="317"/>
            <ac:spMk id="99" creationId="{5C11D894-6710-43FD-956E-4FE2CA1A74A0}"/>
          </ac:spMkLst>
        </pc:spChg>
        <pc:spChg chg="mod">
          <ac:chgData name="DANIEL DEL RIO VELILLA" userId="bb18336d-ff95-4c34-a019-304126070e9d" providerId="ADAL" clId="{30C0134B-A146-4F8D-A7B1-887D745C71E2}" dt="2022-01-24T11:10:04.619" v="775" actId="20577"/>
          <ac:spMkLst>
            <pc:docMk/>
            <pc:sldMk cId="2570362238" sldId="317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30C0134B-A146-4F8D-A7B1-887D745C71E2}" dt="2022-01-24T11:10:10.766" v="779" actId="478"/>
          <ac:picMkLst>
            <pc:docMk/>
            <pc:sldMk cId="2570362238" sldId="317"/>
            <ac:picMk id="9" creationId="{1E4C0BCD-0B72-4902-A907-BB05521AFBC2}"/>
          </ac:picMkLst>
        </pc:picChg>
      </pc:sldChg>
      <pc:sldChg chg="modSp add mod">
        <pc:chgData name="DANIEL DEL RIO VELILLA" userId="bb18336d-ff95-4c34-a019-304126070e9d" providerId="ADAL" clId="{30C0134B-A146-4F8D-A7B1-887D745C71E2}" dt="2022-01-24T11:10:31.450" v="824" actId="20577"/>
        <pc:sldMkLst>
          <pc:docMk/>
          <pc:sldMk cId="4051752393" sldId="318"/>
        </pc:sldMkLst>
        <pc:spChg chg="mod">
          <ac:chgData name="DANIEL DEL RIO VELILLA" userId="bb18336d-ff95-4c34-a019-304126070e9d" providerId="ADAL" clId="{30C0134B-A146-4F8D-A7B1-887D745C71E2}" dt="2022-01-24T11:10:31.450" v="824" actId="20577"/>
          <ac:spMkLst>
            <pc:docMk/>
            <pc:sldMk cId="4051752393" sldId="318"/>
            <ac:spMk id="205" creationId="{00000000-0000-0000-0000-000000000000}"/>
          </ac:spMkLst>
        </pc:spChg>
      </pc:sldChg>
      <pc:sldMasterChg chg="delSldLayout">
        <pc:chgData name="DANIEL DEL RIO VELILLA" userId="bb18336d-ff95-4c34-a019-304126070e9d" providerId="ADAL" clId="{30C0134B-A146-4F8D-A7B1-887D745C71E2}" dt="2022-01-24T11:44:43.164" v="1025" actId="47"/>
        <pc:sldMasterMkLst>
          <pc:docMk/>
          <pc:sldMasterMk cId="0" sldId="2147483669"/>
        </pc:sldMasterMkLst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1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2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4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5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8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1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6"/>
          </pc:sldLayoutMkLst>
        </pc:sldLayoutChg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69"/>
            <pc:sldLayoutMk cId="0" sldId="2147483667"/>
          </pc:sldLayoutMkLst>
        </pc:sldLayoutChg>
      </pc:sldMasterChg>
      <pc:sldMasterChg chg="del delSldLayout">
        <pc:chgData name="DANIEL DEL RIO VELILLA" userId="bb18336d-ff95-4c34-a019-304126070e9d" providerId="ADAL" clId="{30C0134B-A146-4F8D-A7B1-887D745C71E2}" dt="2022-01-24T11:44:43.164" v="1025" actId="47"/>
        <pc:sldMasterMkLst>
          <pc:docMk/>
          <pc:sldMasterMk cId="0" sldId="2147483670"/>
        </pc:sldMasterMkLst>
        <pc:sldLayoutChg chg="del">
          <pc:chgData name="DANIEL DEL RIO VELILLA" userId="bb18336d-ff95-4c34-a019-304126070e9d" providerId="ADAL" clId="{30C0134B-A146-4F8D-A7B1-887D745C71E2}" dt="2022-01-24T11:44:43.164" v="1025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  <pc:docChgLst>
    <pc:chgData name="DANIEL DEL RIO VELILLA" userId="bb18336d-ff95-4c34-a019-304126070e9d" providerId="ADAL" clId="{ECA069F6-D4C5-42DE-8302-A85254826216}"/>
    <pc:docChg chg="undo redo custSel addSld delSld modSld sldOrd">
      <pc:chgData name="DANIEL DEL RIO VELILLA" userId="bb18336d-ff95-4c34-a019-304126070e9d" providerId="ADAL" clId="{ECA069F6-D4C5-42DE-8302-A85254826216}" dt="2022-01-25T13:01:25.802" v="2166" actId="20577"/>
      <pc:docMkLst>
        <pc:docMk/>
      </pc:docMkLst>
      <pc:sldChg chg="addSp delSp modSp mod ord modAnim">
        <pc:chgData name="DANIEL DEL RIO VELILLA" userId="bb18336d-ff95-4c34-a019-304126070e9d" providerId="ADAL" clId="{ECA069F6-D4C5-42DE-8302-A85254826216}" dt="2022-01-25T08:59:57.346" v="188"/>
        <pc:sldMkLst>
          <pc:docMk/>
          <pc:sldMk cId="0" sldId="262"/>
        </pc:sldMkLst>
        <pc:spChg chg="mod">
          <ac:chgData name="DANIEL DEL RIO VELILLA" userId="bb18336d-ff95-4c34-a019-304126070e9d" providerId="ADAL" clId="{ECA069F6-D4C5-42DE-8302-A85254826216}" dt="2022-01-25T08:45:53.727" v="52" actId="207"/>
          <ac:spMkLst>
            <pc:docMk/>
            <pc:sldMk cId="0" sldId="262"/>
            <ac:spMk id="22" creationId="{9CC7491B-EBD3-4DE6-9F9C-4EF7E6C44046}"/>
          </ac:spMkLst>
        </pc:spChg>
        <pc:spChg chg="add mod">
          <ac:chgData name="DANIEL DEL RIO VELILLA" userId="bb18336d-ff95-4c34-a019-304126070e9d" providerId="ADAL" clId="{ECA069F6-D4C5-42DE-8302-A85254826216}" dt="2022-01-25T08:48:01.496" v="56" actId="14100"/>
          <ac:spMkLst>
            <pc:docMk/>
            <pc:sldMk cId="0" sldId="262"/>
            <ac:spMk id="26" creationId="{D692FAB5-42F1-4982-9858-5E06F48E215D}"/>
          </ac:spMkLst>
        </pc:spChg>
        <pc:spChg chg="del">
          <ac:chgData name="DANIEL DEL RIO VELILLA" userId="bb18336d-ff95-4c34-a019-304126070e9d" providerId="ADAL" clId="{ECA069F6-D4C5-42DE-8302-A85254826216}" dt="2022-01-25T08:41:45.910" v="17" actId="478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8:48:07.400" v="57" actId="14100"/>
          <ac:spMkLst>
            <pc:docMk/>
            <pc:sldMk cId="0" sldId="262"/>
            <ac:spMk id="205" creationId="{00000000-0000-0000-0000-000000000000}"/>
          </ac:spMkLst>
        </pc:spChg>
        <pc:cxnChg chg="add mod">
          <ac:chgData name="DANIEL DEL RIO VELILLA" userId="bb18336d-ff95-4c34-a019-304126070e9d" providerId="ADAL" clId="{ECA069F6-D4C5-42DE-8302-A85254826216}" dt="2022-01-25T08:48:01.496" v="56" actId="14100"/>
          <ac:cxnSpMkLst>
            <pc:docMk/>
            <pc:sldMk cId="0" sldId="262"/>
            <ac:cxnSpMk id="27" creationId="{523C91DE-628D-4EEC-AD43-FFFC849EB192}"/>
          </ac:cxnSpMkLst>
        </pc:cxnChg>
        <pc:cxnChg chg="add mod">
          <ac:chgData name="DANIEL DEL RIO VELILLA" userId="bb18336d-ff95-4c34-a019-304126070e9d" providerId="ADAL" clId="{ECA069F6-D4C5-42DE-8302-A85254826216}" dt="2022-01-25T08:48:01.496" v="56" actId="14100"/>
          <ac:cxnSpMkLst>
            <pc:docMk/>
            <pc:sldMk cId="0" sldId="262"/>
            <ac:cxnSpMk id="30" creationId="{375C2D06-E35D-4398-BAC9-37153309945F}"/>
          </ac:cxnSpMkLst>
        </pc:cxnChg>
      </pc:sldChg>
      <pc:sldChg chg="addSp delSp modSp mod delAnim modAnim">
        <pc:chgData name="DANIEL DEL RIO VELILLA" userId="bb18336d-ff95-4c34-a019-304126070e9d" providerId="ADAL" clId="{ECA069F6-D4C5-42DE-8302-A85254826216}" dt="2022-01-25T11:20:47.457" v="1398" actId="20577"/>
        <pc:sldMkLst>
          <pc:docMk/>
          <pc:sldMk cId="3214758632" sldId="303"/>
        </pc:sldMkLst>
        <pc:spChg chg="add del mod">
          <ac:chgData name="DANIEL DEL RIO VELILLA" userId="bb18336d-ff95-4c34-a019-304126070e9d" providerId="ADAL" clId="{ECA069F6-D4C5-42DE-8302-A85254826216}" dt="2022-01-25T10:00:32.593" v="807" actId="478"/>
          <ac:spMkLst>
            <pc:docMk/>
            <pc:sldMk cId="3214758632" sldId="303"/>
            <ac:spMk id="10" creationId="{9CB933A7-BEA1-4E49-8392-D17F30630839}"/>
          </ac:spMkLst>
        </pc:spChg>
        <pc:spChg chg="add mod">
          <ac:chgData name="DANIEL DEL RIO VELILLA" userId="bb18336d-ff95-4c34-a019-304126070e9d" providerId="ADAL" clId="{ECA069F6-D4C5-42DE-8302-A85254826216}" dt="2022-01-25T09:38:15.089" v="575" actId="20577"/>
          <ac:spMkLst>
            <pc:docMk/>
            <pc:sldMk cId="3214758632" sldId="303"/>
            <ac:spMk id="34" creationId="{0D9385DA-6CC8-4505-ADD4-3E33317E5280}"/>
          </ac:spMkLst>
        </pc:spChg>
        <pc:spChg chg="add del mod">
          <ac:chgData name="DANIEL DEL RIO VELILLA" userId="bb18336d-ff95-4c34-a019-304126070e9d" providerId="ADAL" clId="{ECA069F6-D4C5-42DE-8302-A85254826216}" dt="2022-01-25T09:38:59.010" v="605" actId="14100"/>
          <ac:spMkLst>
            <pc:docMk/>
            <pc:sldMk cId="3214758632" sldId="303"/>
            <ac:spMk id="35" creationId="{A8CA6C1B-E9B0-44F8-8451-A8662C0CCB2D}"/>
          </ac:spMkLst>
        </pc:spChg>
        <pc:spChg chg="add del mod">
          <ac:chgData name="DANIEL DEL RIO VELILLA" userId="bb18336d-ff95-4c34-a019-304126070e9d" providerId="ADAL" clId="{ECA069F6-D4C5-42DE-8302-A85254826216}" dt="2022-01-25T11:19:24.217" v="1387" actId="1076"/>
          <ac:spMkLst>
            <pc:docMk/>
            <pc:sldMk cId="3214758632" sldId="303"/>
            <ac:spMk id="38" creationId="{8D08C5BC-FC2D-4669-A226-DFF0583303D9}"/>
          </ac:spMkLst>
        </pc:spChg>
        <pc:spChg chg="add del mod">
          <ac:chgData name="DANIEL DEL RIO VELILLA" userId="bb18336d-ff95-4c34-a019-304126070e9d" providerId="ADAL" clId="{ECA069F6-D4C5-42DE-8302-A85254826216}" dt="2022-01-25T10:00:24.195" v="804"/>
          <ac:spMkLst>
            <pc:docMk/>
            <pc:sldMk cId="3214758632" sldId="303"/>
            <ac:spMk id="47" creationId="{5F78A45E-FB07-4561-9D24-1755F52593D5}"/>
          </ac:spMkLst>
        </pc:spChg>
        <pc:spChg chg="add del mod">
          <ac:chgData name="DANIEL DEL RIO VELILLA" userId="bb18336d-ff95-4c34-a019-304126070e9d" providerId="ADAL" clId="{ECA069F6-D4C5-42DE-8302-A85254826216}" dt="2022-01-25T10:00:24.195" v="804"/>
          <ac:spMkLst>
            <pc:docMk/>
            <pc:sldMk cId="3214758632" sldId="303"/>
            <ac:spMk id="48" creationId="{4E6B1AFE-02C3-4FF3-9DC6-29E859A5ECE4}"/>
          </ac:spMkLst>
        </pc:spChg>
        <pc:spChg chg="add mod">
          <ac:chgData name="DANIEL DEL RIO VELILLA" userId="bb18336d-ff95-4c34-a019-304126070e9d" providerId="ADAL" clId="{ECA069F6-D4C5-42DE-8302-A85254826216}" dt="2022-01-25T11:20:47.457" v="1398" actId="20577"/>
          <ac:spMkLst>
            <pc:docMk/>
            <pc:sldMk cId="3214758632" sldId="303"/>
            <ac:spMk id="55" creationId="{E0F61C48-1B84-42D9-A5C3-D2CAC994AB92}"/>
          </ac:spMkLst>
        </pc:spChg>
        <pc:spChg chg="add del mod ord">
          <ac:chgData name="DANIEL DEL RIO VELILLA" userId="bb18336d-ff95-4c34-a019-304126070e9d" providerId="ADAL" clId="{ECA069F6-D4C5-42DE-8302-A85254826216}" dt="2022-01-25T11:11:33.352" v="1346" actId="478"/>
          <ac:spMkLst>
            <pc:docMk/>
            <pc:sldMk cId="3214758632" sldId="303"/>
            <ac:spMk id="56" creationId="{C970C5A0-C6C2-4549-A97A-0847D1C51D31}"/>
          </ac:spMkLst>
        </pc:spChg>
        <pc:spChg chg="add mod ord">
          <ac:chgData name="DANIEL DEL RIO VELILLA" userId="bb18336d-ff95-4c34-a019-304126070e9d" providerId="ADAL" clId="{ECA069F6-D4C5-42DE-8302-A85254826216}" dt="2022-01-25T11:20:25.426" v="1397" actId="1076"/>
          <ac:spMkLst>
            <pc:docMk/>
            <pc:sldMk cId="3214758632" sldId="303"/>
            <ac:spMk id="73" creationId="{33145960-6813-4CA5-8C8E-761896F04D90}"/>
          </ac:spMkLst>
        </pc:spChg>
        <pc:spChg chg="add mod ord">
          <ac:chgData name="DANIEL DEL RIO VELILLA" userId="bb18336d-ff95-4c34-a019-304126070e9d" providerId="ADAL" clId="{ECA069F6-D4C5-42DE-8302-A85254826216}" dt="2022-01-25T11:20:25.426" v="1397" actId="1076"/>
          <ac:spMkLst>
            <pc:docMk/>
            <pc:sldMk cId="3214758632" sldId="303"/>
            <ac:spMk id="74" creationId="{DD3C8AFA-F779-49FC-90F0-9EBCAF376A3E}"/>
          </ac:spMkLst>
        </pc:spChg>
        <pc:spChg chg="del mod">
          <ac:chgData name="DANIEL DEL RIO VELILLA" userId="bb18336d-ff95-4c34-a019-304126070e9d" providerId="ADAL" clId="{ECA069F6-D4C5-42DE-8302-A85254826216}" dt="2022-01-25T10:00:30.055" v="806" actId="478"/>
          <ac:spMkLst>
            <pc:docMk/>
            <pc:sldMk cId="3214758632" sldId="303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39:01.147" v="606" actId="478"/>
          <ac:spMkLst>
            <pc:docMk/>
            <pc:sldMk cId="3214758632" sldId="303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10:55:30.974" v="1225" actId="1076"/>
          <ac:spMkLst>
            <pc:docMk/>
            <pc:sldMk cId="3214758632" sldId="303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ECA069F6-D4C5-42DE-8302-A85254826216}" dt="2022-01-25T10:55:30.974" v="1225" actId="1076"/>
          <ac:spMkLst>
            <pc:docMk/>
            <pc:sldMk cId="3214758632" sldId="303"/>
            <ac:spMk id="125" creationId="{EFE49BC3-BB89-4F52-BAB5-A55C0C43E706}"/>
          </ac:spMkLst>
        </pc:spChg>
        <pc:spChg chg="del mod">
          <ac:chgData name="DANIEL DEL RIO VELILLA" userId="bb18336d-ff95-4c34-a019-304126070e9d" providerId="ADAL" clId="{ECA069F6-D4C5-42DE-8302-A85254826216}" dt="2022-01-25T10:53:14.528" v="1190" actId="478"/>
          <ac:spMkLst>
            <pc:docMk/>
            <pc:sldMk cId="3214758632" sldId="303"/>
            <ac:spMk id="126" creationId="{FC472FA3-1BF7-4056-97B8-2E56E5DDBFF8}"/>
          </ac:spMkLst>
        </pc:spChg>
        <pc:spChg chg="mod">
          <ac:chgData name="DANIEL DEL RIO VELILLA" userId="bb18336d-ff95-4c34-a019-304126070e9d" providerId="ADAL" clId="{ECA069F6-D4C5-42DE-8302-A85254826216}" dt="2022-01-25T11:19:54.074" v="1391" actId="1076"/>
          <ac:spMkLst>
            <pc:docMk/>
            <pc:sldMk cId="3214758632" sldId="303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ECA069F6-D4C5-42DE-8302-A85254826216}" dt="2022-01-25T11:19:54.074" v="1391" actId="1076"/>
          <ac:spMkLst>
            <pc:docMk/>
            <pc:sldMk cId="3214758632" sldId="303"/>
            <ac:spMk id="130" creationId="{7C01D8EA-2843-4E6E-8499-DB68D55EDD93}"/>
          </ac:spMkLst>
        </pc:spChg>
        <pc:spChg chg="del mod">
          <ac:chgData name="DANIEL DEL RIO VELILLA" userId="bb18336d-ff95-4c34-a019-304126070e9d" providerId="ADAL" clId="{ECA069F6-D4C5-42DE-8302-A85254826216}" dt="2022-01-25T10:54:23.706" v="1215" actId="478"/>
          <ac:spMkLst>
            <pc:docMk/>
            <pc:sldMk cId="3214758632" sldId="303"/>
            <ac:spMk id="131" creationId="{CD566C01-D1A5-4060-A94B-DDE0CCD9575A}"/>
          </ac:spMkLst>
        </pc:spChg>
        <pc:spChg chg="del">
          <ac:chgData name="DANIEL DEL RIO VELILLA" userId="bb18336d-ff95-4c34-a019-304126070e9d" providerId="ADAL" clId="{ECA069F6-D4C5-42DE-8302-A85254826216}" dt="2022-01-25T10:52:19.760" v="1107" actId="478"/>
          <ac:spMkLst>
            <pc:docMk/>
            <pc:sldMk cId="3214758632" sldId="303"/>
            <ac:spMk id="132" creationId="{3A1A421C-CEEF-407E-84C8-B9E18AE1FC9E}"/>
          </ac:spMkLst>
        </pc:spChg>
        <pc:spChg chg="del">
          <ac:chgData name="DANIEL DEL RIO VELILLA" userId="bb18336d-ff95-4c34-a019-304126070e9d" providerId="ADAL" clId="{ECA069F6-D4C5-42DE-8302-A85254826216}" dt="2022-01-25T10:52:21.345" v="1108" actId="478"/>
          <ac:spMkLst>
            <pc:docMk/>
            <pc:sldMk cId="3214758632" sldId="303"/>
            <ac:spMk id="135" creationId="{9C76D393-7BEF-44EC-AE2E-C24B8C26F4FC}"/>
          </ac:spMkLst>
        </pc:spChg>
        <pc:spChg chg="del mod">
          <ac:chgData name="DANIEL DEL RIO VELILLA" userId="bb18336d-ff95-4c34-a019-304126070e9d" providerId="ADAL" clId="{ECA069F6-D4C5-42DE-8302-A85254826216}" dt="2022-01-25T10:52:18.318" v="1106" actId="478"/>
          <ac:spMkLst>
            <pc:docMk/>
            <pc:sldMk cId="3214758632" sldId="303"/>
            <ac:spMk id="136" creationId="{BBDBE8AE-491D-4FBE-BA97-05E71B90577B}"/>
          </ac:spMkLst>
        </pc:spChg>
        <pc:spChg chg="del">
          <ac:chgData name="DANIEL DEL RIO VELILLA" userId="bb18336d-ff95-4c34-a019-304126070e9d" providerId="ADAL" clId="{ECA069F6-D4C5-42DE-8302-A85254826216}" dt="2022-01-25T10:52:23.324" v="1111" actId="478"/>
          <ac:spMkLst>
            <pc:docMk/>
            <pc:sldMk cId="3214758632" sldId="303"/>
            <ac:spMk id="142" creationId="{7D5C6FDF-D8B9-4013-BB81-618446020408}"/>
          </ac:spMkLst>
        </pc:spChg>
        <pc:spChg chg="del mod">
          <ac:chgData name="DANIEL DEL RIO VELILLA" userId="bb18336d-ff95-4c34-a019-304126070e9d" providerId="ADAL" clId="{ECA069F6-D4C5-42DE-8302-A85254826216}" dt="2022-01-25T10:52:25.353" v="1113" actId="478"/>
          <ac:spMkLst>
            <pc:docMk/>
            <pc:sldMk cId="3214758632" sldId="303"/>
            <ac:spMk id="145" creationId="{489BC490-698B-4378-B4BE-BD03017D434E}"/>
          </ac:spMkLst>
        </pc:spChg>
        <pc:spChg chg="del">
          <ac:chgData name="DANIEL DEL RIO VELILLA" userId="bb18336d-ff95-4c34-a019-304126070e9d" providerId="ADAL" clId="{ECA069F6-D4C5-42DE-8302-A85254826216}" dt="2022-01-25T10:52:25.999" v="1114" actId="478"/>
          <ac:spMkLst>
            <pc:docMk/>
            <pc:sldMk cId="3214758632" sldId="303"/>
            <ac:spMk id="146" creationId="{37ACB3BA-EBEA-4609-8618-4ABAE2633604}"/>
          </ac:spMkLst>
        </pc:spChg>
        <pc:spChg chg="del">
          <ac:chgData name="DANIEL DEL RIO VELILLA" userId="bb18336d-ff95-4c34-a019-304126070e9d" providerId="ADAL" clId="{ECA069F6-D4C5-42DE-8302-A85254826216}" dt="2022-01-25T10:00:53.364" v="809" actId="478"/>
          <ac:spMkLst>
            <pc:docMk/>
            <pc:sldMk cId="3214758632" sldId="303"/>
            <ac:spMk id="154" creationId="{0455F8D1-56AA-4F45-AF47-E2001399B5D3}"/>
          </ac:spMkLst>
        </pc:spChg>
        <pc:spChg chg="del">
          <ac:chgData name="DANIEL DEL RIO VELILLA" userId="bb18336d-ff95-4c34-a019-304126070e9d" providerId="ADAL" clId="{ECA069F6-D4C5-42DE-8302-A85254826216}" dt="2022-01-25T10:00:55.037" v="811" actId="478"/>
          <ac:spMkLst>
            <pc:docMk/>
            <pc:sldMk cId="3214758632" sldId="303"/>
            <ac:spMk id="155" creationId="{FD183ABE-772E-4F5F-B69A-910A9A87C798}"/>
          </ac:spMkLst>
        </pc:spChg>
        <pc:spChg chg="del">
          <ac:chgData name="DANIEL DEL RIO VELILLA" userId="bb18336d-ff95-4c34-a019-304126070e9d" providerId="ADAL" clId="{ECA069F6-D4C5-42DE-8302-A85254826216}" dt="2022-01-25T10:00:57.589" v="815" actId="478"/>
          <ac:spMkLst>
            <pc:docMk/>
            <pc:sldMk cId="3214758632" sldId="303"/>
            <ac:spMk id="156" creationId="{6C720D3D-8C27-46ED-BA01-DAE288112E1E}"/>
          </ac:spMkLst>
        </pc:spChg>
        <pc:spChg chg="del mod">
          <ac:chgData name="DANIEL DEL RIO VELILLA" userId="bb18336d-ff95-4c34-a019-304126070e9d" providerId="ADAL" clId="{ECA069F6-D4C5-42DE-8302-A85254826216}" dt="2022-01-25T10:00:56.602" v="814" actId="478"/>
          <ac:spMkLst>
            <pc:docMk/>
            <pc:sldMk cId="3214758632" sldId="303"/>
            <ac:spMk id="157" creationId="{5E026CBB-F0DA-482F-B379-AE85F1D86B54}"/>
          </ac:spMkLst>
        </pc:spChg>
        <pc:spChg chg="del mod">
          <ac:chgData name="DANIEL DEL RIO VELILLA" userId="bb18336d-ff95-4c34-a019-304126070e9d" providerId="ADAL" clId="{ECA069F6-D4C5-42DE-8302-A85254826216}" dt="2022-01-25T10:00:30.055" v="806" actId="478"/>
          <ac:spMkLst>
            <pc:docMk/>
            <pc:sldMk cId="3214758632" sldId="303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10:00:30.055" v="806" actId="478"/>
          <ac:spMkLst>
            <pc:docMk/>
            <pc:sldMk cId="3214758632" sldId="303"/>
            <ac:spMk id="205" creationId="{00000000-0000-0000-0000-000000000000}"/>
          </ac:spMkLst>
        </pc:spChg>
        <pc:picChg chg="add del mod">
          <ac:chgData name="DANIEL DEL RIO VELILLA" userId="bb18336d-ff95-4c34-a019-304126070e9d" providerId="ADAL" clId="{ECA069F6-D4C5-42DE-8302-A85254826216}" dt="2022-01-25T10:57:59.642" v="1267" actId="478"/>
          <ac:picMkLst>
            <pc:docMk/>
            <pc:sldMk cId="3214758632" sldId="303"/>
            <ac:picMk id="14" creationId="{66A0F20C-36BF-47D0-AB53-FEDEC1A7D2C0}"/>
          </ac:picMkLst>
        </pc:picChg>
        <pc:picChg chg="add del mod modCrop">
          <ac:chgData name="DANIEL DEL RIO VELILLA" userId="bb18336d-ff95-4c34-a019-304126070e9d" providerId="ADAL" clId="{ECA069F6-D4C5-42DE-8302-A85254826216}" dt="2022-01-25T10:58:06.767" v="1269" actId="478"/>
          <ac:picMkLst>
            <pc:docMk/>
            <pc:sldMk cId="3214758632" sldId="303"/>
            <ac:picMk id="16" creationId="{2A583297-58E7-4116-851D-2FDA86F244CC}"/>
          </ac:picMkLst>
        </pc:picChg>
        <pc:picChg chg="add mod or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18" creationId="{D941C260-5D86-4599-AEA4-437C5237EAD2}"/>
          </ac:picMkLst>
        </pc:picChg>
        <pc:picChg chg="add mod ord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0" creationId="{F1320F03-CC2E-4A83-9A1D-C6EB73BAD982}"/>
          </ac:picMkLst>
        </pc:picChg>
        <pc:picChg chg="add mod ord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2" creationId="{055C2940-2B9C-4C8F-8564-BE0719C3F33E}"/>
          </ac:picMkLst>
        </pc:picChg>
        <pc:picChg chg="add mod or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4" creationId="{37976FAA-9EEB-456B-AF0F-27EF7BC39D16}"/>
          </ac:picMkLst>
        </pc:picChg>
        <pc:picChg chg="add mo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6" creationId="{19FEB1CE-CC18-43E3-909E-311BEC385044}"/>
          </ac:picMkLst>
        </pc:picChg>
        <pc:picChg chg="add mod ord modCrop">
          <ac:chgData name="DANIEL DEL RIO VELILLA" userId="bb18336d-ff95-4c34-a019-304126070e9d" providerId="ADAL" clId="{ECA069F6-D4C5-42DE-8302-A85254826216}" dt="2022-01-25T11:20:25.426" v="1397" actId="1076"/>
          <ac:picMkLst>
            <pc:docMk/>
            <pc:sldMk cId="3214758632" sldId="303"/>
            <ac:picMk id="28" creationId="{AC63EBBF-91E9-4A45-8DBA-B2F0525025D4}"/>
          </ac:picMkLst>
        </pc:picChg>
        <pc:picChg chg="mod">
          <ac:chgData name="DANIEL DEL RIO VELILLA" userId="bb18336d-ff95-4c34-a019-304126070e9d" providerId="ADAL" clId="{ECA069F6-D4C5-42DE-8302-A85254826216}" dt="2022-01-25T10:55:30.974" v="1225" actId="1076"/>
          <ac:picMkLst>
            <pc:docMk/>
            <pc:sldMk cId="3214758632" sldId="303"/>
            <ac:picMk id="120" creationId="{E185F6A6-C79F-4AB0-B169-04B38B9619F4}"/>
          </ac:picMkLst>
        </pc:picChg>
        <pc:picChg chg="mod">
          <ac:chgData name="DANIEL DEL RIO VELILLA" userId="bb18336d-ff95-4c34-a019-304126070e9d" providerId="ADAL" clId="{ECA069F6-D4C5-42DE-8302-A85254826216}" dt="2022-01-25T11:19:54.074" v="1391" actId="1076"/>
          <ac:picMkLst>
            <pc:docMk/>
            <pc:sldMk cId="3214758632" sldId="303"/>
            <ac:picMk id="128" creationId="{6172661F-E576-4EA0-BAA3-2C1645CEE7F6}"/>
          </ac:picMkLst>
        </pc:picChg>
        <pc:picChg chg="del">
          <ac:chgData name="DANIEL DEL RIO VELILLA" userId="bb18336d-ff95-4c34-a019-304126070e9d" providerId="ADAL" clId="{ECA069F6-D4C5-42DE-8302-A85254826216}" dt="2022-01-25T10:53:29.928" v="1192" actId="478"/>
          <ac:picMkLst>
            <pc:docMk/>
            <pc:sldMk cId="3214758632" sldId="303"/>
            <ac:picMk id="133" creationId="{2F48DBF8-579B-477C-B799-387EBD07EEF4}"/>
          </ac:picMkLst>
        </pc:picChg>
        <pc:picChg chg="del">
          <ac:chgData name="DANIEL DEL RIO VELILLA" userId="bb18336d-ff95-4c34-a019-304126070e9d" providerId="ADAL" clId="{ECA069F6-D4C5-42DE-8302-A85254826216}" dt="2022-01-25T10:53:20.505" v="1191" actId="478"/>
          <ac:picMkLst>
            <pc:docMk/>
            <pc:sldMk cId="3214758632" sldId="303"/>
            <ac:picMk id="143" creationId="{C2EA8161-5DC6-4511-8576-D37EBF8FA5CD}"/>
          </ac:picMkLst>
        </pc:picChg>
        <pc:cxnChg chg="add mod">
          <ac:chgData name="DANIEL DEL RIO VELILLA" userId="bb18336d-ff95-4c34-a019-304126070e9d" providerId="ADAL" clId="{ECA069F6-D4C5-42DE-8302-A85254826216}" dt="2022-01-25T10:34:59.780" v="841" actId="14100"/>
          <ac:cxnSpMkLst>
            <pc:docMk/>
            <pc:sldMk cId="3214758632" sldId="303"/>
            <ac:cxnSpMk id="36" creationId="{F225BD9D-A495-4C21-AA11-0CE0088689D0}"/>
          </ac:cxnSpMkLst>
        </pc:cxnChg>
        <pc:cxnChg chg="add mod">
          <ac:chgData name="DANIEL DEL RIO VELILLA" userId="bb18336d-ff95-4c34-a019-304126070e9d" providerId="ADAL" clId="{ECA069F6-D4C5-42DE-8302-A85254826216}" dt="2022-01-25T09:38:12.983" v="573"/>
          <ac:cxnSpMkLst>
            <pc:docMk/>
            <pc:sldMk cId="3214758632" sldId="303"/>
            <ac:cxnSpMk id="37" creationId="{35FDBA0A-D20E-4452-9968-710A98CEE77C}"/>
          </ac:cxnSpMkLst>
        </pc:cxnChg>
        <pc:cxnChg chg="add mod">
          <ac:chgData name="DANIEL DEL RIO VELILLA" userId="bb18336d-ff95-4c34-a019-304126070e9d" providerId="ADAL" clId="{ECA069F6-D4C5-42DE-8302-A85254826216}" dt="2022-01-25T09:39:29.337" v="612" actId="1076"/>
          <ac:cxnSpMkLst>
            <pc:docMk/>
            <pc:sldMk cId="3214758632" sldId="303"/>
            <ac:cxnSpMk id="39" creationId="{3BF9BA9B-C3F5-4463-BB30-096DCA3FBE76}"/>
          </ac:cxnSpMkLst>
        </pc:cxnChg>
        <pc:cxnChg chg="add del mod">
          <ac:chgData name="DANIEL DEL RIO VELILLA" userId="bb18336d-ff95-4c34-a019-304126070e9d" providerId="ADAL" clId="{ECA069F6-D4C5-42DE-8302-A85254826216}" dt="2022-01-25T10:00:24.195" v="804"/>
          <ac:cxnSpMkLst>
            <pc:docMk/>
            <pc:sldMk cId="3214758632" sldId="303"/>
            <ac:cxnSpMk id="49" creationId="{12D948C9-14CD-4464-8A79-AEDD1E8C4AE1}"/>
          </ac:cxnSpMkLst>
        </pc:cxnChg>
        <pc:cxnChg chg="add del mod">
          <ac:chgData name="DANIEL DEL RIO VELILLA" userId="bb18336d-ff95-4c34-a019-304126070e9d" providerId="ADAL" clId="{ECA069F6-D4C5-42DE-8302-A85254826216}" dt="2022-01-25T10:00:24.195" v="804"/>
          <ac:cxnSpMkLst>
            <pc:docMk/>
            <pc:sldMk cId="3214758632" sldId="303"/>
            <ac:cxnSpMk id="50" creationId="{5D820DB1-D594-4107-8EF7-6E37CD520983}"/>
          </ac:cxnSpMkLst>
        </pc:cxnChg>
        <pc:cxnChg chg="mod">
          <ac:chgData name="DANIEL DEL RIO VELILLA" userId="bb18336d-ff95-4c34-a019-304126070e9d" providerId="ADAL" clId="{ECA069F6-D4C5-42DE-8302-A85254826216}" dt="2022-01-25T10:55:30.974" v="1225" actId="1076"/>
          <ac:cxnSpMkLst>
            <pc:docMk/>
            <pc:sldMk cId="3214758632" sldId="303"/>
            <ac:cxnSpMk id="121" creationId="{E540AE3C-D4E4-4715-B561-8931A37F37D5}"/>
          </ac:cxnSpMkLst>
        </pc:cxnChg>
        <pc:cxnChg chg="mod">
          <ac:chgData name="DANIEL DEL RIO VELILLA" userId="bb18336d-ff95-4c34-a019-304126070e9d" providerId="ADAL" clId="{ECA069F6-D4C5-42DE-8302-A85254826216}" dt="2022-01-25T11:20:20.202" v="1396" actId="1076"/>
          <ac:cxnSpMkLst>
            <pc:docMk/>
            <pc:sldMk cId="3214758632" sldId="303"/>
            <ac:cxnSpMk id="129" creationId="{C3773E96-9223-4865-8143-6130D18F23CF}"/>
          </ac:cxnSpMkLst>
        </pc:cxnChg>
        <pc:cxnChg chg="del">
          <ac:chgData name="DANIEL DEL RIO VELILLA" userId="bb18336d-ff95-4c34-a019-304126070e9d" providerId="ADAL" clId="{ECA069F6-D4C5-42DE-8302-A85254826216}" dt="2022-01-25T10:52:21.923" v="1109" actId="478"/>
          <ac:cxnSpMkLst>
            <pc:docMk/>
            <pc:sldMk cId="3214758632" sldId="303"/>
            <ac:cxnSpMk id="134" creationId="{2F1C45B7-00DD-4F0D-94F5-CB7E79083C9D}"/>
          </ac:cxnSpMkLst>
        </pc:cxnChg>
        <pc:cxnChg chg="del">
          <ac:chgData name="DANIEL DEL RIO VELILLA" userId="bb18336d-ff95-4c34-a019-304126070e9d" providerId="ADAL" clId="{ECA069F6-D4C5-42DE-8302-A85254826216}" dt="2022-01-25T10:52:26.788" v="1115" actId="478"/>
          <ac:cxnSpMkLst>
            <pc:docMk/>
            <pc:sldMk cId="3214758632" sldId="303"/>
            <ac:cxnSpMk id="144" creationId="{50440143-0D49-4A94-B416-43449B8AC28F}"/>
          </ac:cxnSpMkLst>
        </pc:cxnChg>
        <pc:cxnChg chg="del">
          <ac:chgData name="DANIEL DEL RIO VELILLA" userId="bb18336d-ff95-4c34-a019-304126070e9d" providerId="ADAL" clId="{ECA069F6-D4C5-42DE-8302-A85254826216}" dt="2022-01-25T10:00:51.962" v="808" actId="478"/>
          <ac:cxnSpMkLst>
            <pc:docMk/>
            <pc:sldMk cId="3214758632" sldId="303"/>
            <ac:cxnSpMk id="149" creationId="{E75F8573-C550-4882-AA8D-E1909110A8E2}"/>
          </ac:cxnSpMkLst>
        </pc:cxnChg>
        <pc:cxnChg chg="del">
          <ac:chgData name="DANIEL DEL RIO VELILLA" userId="bb18336d-ff95-4c34-a019-304126070e9d" providerId="ADAL" clId="{ECA069F6-D4C5-42DE-8302-A85254826216}" dt="2022-01-25T10:00:51.962" v="808" actId="478"/>
          <ac:cxnSpMkLst>
            <pc:docMk/>
            <pc:sldMk cId="3214758632" sldId="303"/>
            <ac:cxnSpMk id="150" creationId="{AE7BFC2A-3E9A-40F3-8555-BFDA077DE498}"/>
          </ac:cxnSpMkLst>
        </pc:cxnChg>
        <pc:cxnChg chg="del">
          <ac:chgData name="DANIEL DEL RIO VELILLA" userId="bb18336d-ff95-4c34-a019-304126070e9d" providerId="ADAL" clId="{ECA069F6-D4C5-42DE-8302-A85254826216}" dt="2022-01-25T10:00:54.096" v="810" actId="478"/>
          <ac:cxnSpMkLst>
            <pc:docMk/>
            <pc:sldMk cId="3214758632" sldId="303"/>
            <ac:cxnSpMk id="151" creationId="{6A3C55A0-A80F-44AF-BCA1-71EFE445F454}"/>
          </ac:cxnSpMkLst>
        </pc:cxnChg>
        <pc:cxnChg chg="del">
          <ac:chgData name="DANIEL DEL RIO VELILLA" userId="bb18336d-ff95-4c34-a019-304126070e9d" providerId="ADAL" clId="{ECA069F6-D4C5-42DE-8302-A85254826216}" dt="2022-01-25T10:00:55.617" v="812" actId="478"/>
          <ac:cxnSpMkLst>
            <pc:docMk/>
            <pc:sldMk cId="3214758632" sldId="303"/>
            <ac:cxnSpMk id="153" creationId="{B77E6267-C1BC-43F2-AF5C-338803A23C24}"/>
          </ac:cxnSpMkLst>
        </pc:cxnChg>
      </pc:sldChg>
      <pc:sldChg chg="addSp delSp modSp mod">
        <pc:chgData name="DANIEL DEL RIO VELILLA" userId="bb18336d-ff95-4c34-a019-304126070e9d" providerId="ADAL" clId="{ECA069F6-D4C5-42DE-8302-A85254826216}" dt="2022-01-25T11:25:47.073" v="1418" actId="1076"/>
        <pc:sldMkLst>
          <pc:docMk/>
          <pc:sldMk cId="2257053960" sldId="304"/>
        </pc:sldMkLst>
        <pc:spChg chg="add del mod">
          <ac:chgData name="DANIEL DEL RIO VELILLA" userId="bb18336d-ff95-4c34-a019-304126070e9d" providerId="ADAL" clId="{ECA069F6-D4C5-42DE-8302-A85254826216}" dt="2022-01-25T09:46:09.091" v="661" actId="478"/>
          <ac:spMkLst>
            <pc:docMk/>
            <pc:sldMk cId="2257053960" sldId="304"/>
            <ac:spMk id="3" creationId="{0D80F74B-AC56-4159-9658-9E3CAB63ABED}"/>
          </ac:spMkLst>
        </pc:spChg>
        <pc:spChg chg="add mod">
          <ac:chgData name="DANIEL DEL RIO VELILLA" userId="bb18336d-ff95-4c34-a019-304126070e9d" providerId="ADAL" clId="{ECA069F6-D4C5-42DE-8302-A85254826216}" dt="2022-01-25T09:46:09.476" v="662"/>
          <ac:spMkLst>
            <pc:docMk/>
            <pc:sldMk cId="2257053960" sldId="304"/>
            <ac:spMk id="13" creationId="{4112EEB1-809E-4EA2-B472-42FBB93D61DD}"/>
          </ac:spMkLst>
        </pc:spChg>
        <pc:spChg chg="add mod">
          <ac:chgData name="DANIEL DEL RIO VELILLA" userId="bb18336d-ff95-4c34-a019-304126070e9d" providerId="ADAL" clId="{ECA069F6-D4C5-42DE-8302-A85254826216}" dt="2022-01-25T09:46:09.476" v="662"/>
          <ac:spMkLst>
            <pc:docMk/>
            <pc:sldMk cId="2257053960" sldId="304"/>
            <ac:spMk id="14" creationId="{6415990F-990B-4AD9-9C7B-1E93BAC3DF25}"/>
          </ac:spMkLst>
        </pc:spChg>
        <pc:spChg chg="add mod">
          <ac:chgData name="DANIEL DEL RIO VELILLA" userId="bb18336d-ff95-4c34-a019-304126070e9d" providerId="ADAL" clId="{ECA069F6-D4C5-42DE-8302-A85254826216}" dt="2022-01-25T09:46:17.469" v="675" actId="14100"/>
          <ac:spMkLst>
            <pc:docMk/>
            <pc:sldMk cId="2257053960" sldId="304"/>
            <ac:spMk id="17" creationId="{C239C215-CCA1-49BD-82AF-F7D94EE62DA8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6:04.521" v="660" actId="478"/>
          <ac:spMkLst>
            <pc:docMk/>
            <pc:sldMk cId="2257053960" sldId="304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11:25:47.073" v="1418" actId="1076"/>
          <ac:picMkLst>
            <pc:docMk/>
            <pc:sldMk cId="2257053960" sldId="304"/>
            <ac:picMk id="12" creationId="{3118B11A-07A3-4186-8BC3-E5C75AE01DD0}"/>
          </ac:picMkLst>
        </pc:picChg>
        <pc:cxnChg chg="add mod">
          <ac:chgData name="DANIEL DEL RIO VELILLA" userId="bb18336d-ff95-4c34-a019-304126070e9d" providerId="ADAL" clId="{ECA069F6-D4C5-42DE-8302-A85254826216}" dt="2022-01-25T09:46:33.766" v="677" actId="14100"/>
          <ac:cxnSpMkLst>
            <pc:docMk/>
            <pc:sldMk cId="2257053960" sldId="304"/>
            <ac:cxnSpMk id="15" creationId="{ADE010E5-DAD7-467A-8D50-27EA2718EFDF}"/>
          </ac:cxnSpMkLst>
        </pc:cxnChg>
        <pc:cxnChg chg="add mod">
          <ac:chgData name="DANIEL DEL RIO VELILLA" userId="bb18336d-ff95-4c34-a019-304126070e9d" providerId="ADAL" clId="{ECA069F6-D4C5-42DE-8302-A85254826216}" dt="2022-01-25T09:46:09.476" v="662"/>
          <ac:cxnSpMkLst>
            <pc:docMk/>
            <pc:sldMk cId="2257053960" sldId="304"/>
            <ac:cxnSpMk id="16" creationId="{53E581CD-FA30-4265-8C1B-C93043EBF2A3}"/>
          </ac:cxnSpMkLst>
        </pc:cxnChg>
        <pc:cxnChg chg="add mod">
          <ac:chgData name="DANIEL DEL RIO VELILLA" userId="bb18336d-ff95-4c34-a019-304126070e9d" providerId="ADAL" clId="{ECA069F6-D4C5-42DE-8302-A85254826216}" dt="2022-01-25T09:46:09.476" v="662"/>
          <ac:cxnSpMkLst>
            <pc:docMk/>
            <pc:sldMk cId="2257053960" sldId="304"/>
            <ac:cxnSpMk id="18" creationId="{5F7260EE-E3C6-4509-A266-464EEB283E2A}"/>
          </ac:cxnSpMkLst>
        </pc:cxnChg>
      </pc:sldChg>
      <pc:sldChg chg="addSp delSp modSp mod">
        <pc:chgData name="DANIEL DEL RIO VELILLA" userId="bb18336d-ff95-4c34-a019-304126070e9d" providerId="ADAL" clId="{ECA069F6-D4C5-42DE-8302-A85254826216}" dt="2022-01-25T11:24:08.529" v="1413" actId="1076"/>
        <pc:sldMkLst>
          <pc:docMk/>
          <pc:sldMk cId="2434628982" sldId="305"/>
        </pc:sldMkLst>
        <pc:spChg chg="add del mod">
          <ac:chgData name="DANIEL DEL RIO VELILLA" userId="bb18336d-ff95-4c34-a019-304126070e9d" providerId="ADAL" clId="{ECA069F6-D4C5-42DE-8302-A85254826216}" dt="2022-01-25T09:45:47.627" v="658" actId="478"/>
          <ac:spMkLst>
            <pc:docMk/>
            <pc:sldMk cId="2434628982" sldId="305"/>
            <ac:spMk id="7" creationId="{34DBCEE6-35A3-4B53-85BA-A6EB8D7F4A6D}"/>
          </ac:spMkLst>
        </pc:spChg>
        <pc:spChg chg="add mod">
          <ac:chgData name="DANIEL DEL RIO VELILLA" userId="bb18336d-ff95-4c34-a019-304126070e9d" providerId="ADAL" clId="{ECA069F6-D4C5-42DE-8302-A85254826216}" dt="2022-01-25T09:45:00.279" v="643"/>
          <ac:spMkLst>
            <pc:docMk/>
            <pc:sldMk cId="2434628982" sldId="305"/>
            <ac:spMk id="15" creationId="{89488071-F393-4909-B40E-E6375260F429}"/>
          </ac:spMkLst>
        </pc:spChg>
        <pc:spChg chg="add mod">
          <ac:chgData name="DANIEL DEL RIO VELILLA" userId="bb18336d-ff95-4c34-a019-304126070e9d" providerId="ADAL" clId="{ECA069F6-D4C5-42DE-8302-A85254826216}" dt="2022-01-25T09:45:00.279" v="643"/>
          <ac:spMkLst>
            <pc:docMk/>
            <pc:sldMk cId="2434628982" sldId="305"/>
            <ac:spMk id="16" creationId="{5478A47D-3CD2-432F-A06E-F0B27D830716}"/>
          </ac:spMkLst>
        </pc:spChg>
        <pc:spChg chg="add mod">
          <ac:chgData name="DANIEL DEL RIO VELILLA" userId="bb18336d-ff95-4c34-a019-304126070e9d" providerId="ADAL" clId="{ECA069F6-D4C5-42DE-8302-A85254826216}" dt="2022-01-25T09:45:05.855" v="653" actId="20577"/>
          <ac:spMkLst>
            <pc:docMk/>
            <pc:sldMk cId="2434628982" sldId="305"/>
            <ac:spMk id="19" creationId="{E7427C30-F5F9-4045-B1B7-B87C80834138}"/>
          </ac:spMkLst>
        </pc:spChg>
        <pc:spChg chg="mod">
          <ac:chgData name="DANIEL DEL RIO VELILLA" userId="bb18336d-ff95-4c34-a019-304126070e9d" providerId="ADAL" clId="{ECA069F6-D4C5-42DE-8302-A85254826216}" dt="2022-01-25T11:22:47.993" v="1402" actId="1076"/>
          <ac:spMkLst>
            <pc:docMk/>
            <pc:sldMk cId="2434628982" sldId="305"/>
            <ac:spMk id="23" creationId="{DE155909-E892-4834-9018-BC38E9A2EB9B}"/>
          </ac:spMkLst>
        </pc:spChg>
        <pc:spChg chg="mod">
          <ac:chgData name="DANIEL DEL RIO VELILLA" userId="bb18336d-ff95-4c34-a019-304126070e9d" providerId="ADAL" clId="{ECA069F6-D4C5-42DE-8302-A85254826216}" dt="2022-01-25T11:23:37.369" v="1409" actId="1076"/>
          <ac:spMkLst>
            <pc:docMk/>
            <pc:sldMk cId="2434628982" sldId="305"/>
            <ac:spMk id="24" creationId="{4F12BB4D-F368-42FB-8993-086BB5665F12}"/>
          </ac:spMkLst>
        </pc:spChg>
        <pc:spChg chg="mod">
          <ac:chgData name="DANIEL DEL RIO VELILLA" userId="bb18336d-ff95-4c34-a019-304126070e9d" providerId="ADAL" clId="{ECA069F6-D4C5-42DE-8302-A85254826216}" dt="2022-01-25T11:23:52.177" v="1412" actId="1076"/>
          <ac:spMkLst>
            <pc:docMk/>
            <pc:sldMk cId="2434628982" sldId="305"/>
            <ac:spMk id="52" creationId="{AAA13CA3-4186-46A4-8E85-2351454D12DC}"/>
          </ac:spMkLst>
        </pc:spChg>
        <pc:spChg chg="mod">
          <ac:chgData name="DANIEL DEL RIO VELILLA" userId="bb18336d-ff95-4c34-a019-304126070e9d" providerId="ADAL" clId="{ECA069F6-D4C5-42DE-8302-A85254826216}" dt="2022-01-25T11:24:08.529" v="1413" actId="1076"/>
          <ac:spMkLst>
            <pc:docMk/>
            <pc:sldMk cId="2434628982" sldId="305"/>
            <ac:spMk id="55" creationId="{57BF86F6-346E-4C23-B02E-C57865097CFF}"/>
          </ac:spMkLst>
        </pc:spChg>
        <pc:spChg chg="del mod">
          <ac:chgData name="DANIEL DEL RIO VELILLA" userId="bb18336d-ff95-4c34-a019-304126070e9d" providerId="ADAL" clId="{ECA069F6-D4C5-42DE-8302-A85254826216}" dt="2022-01-25T09:45:45.106" v="657" actId="478"/>
          <ac:spMkLst>
            <pc:docMk/>
            <pc:sldMk cId="2434628982" sldId="305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ECA069F6-D4C5-42DE-8302-A85254826216}" dt="2022-01-25T09:45:50.080" v="659" actId="478"/>
          <ac:spMkLst>
            <pc:docMk/>
            <pc:sldMk cId="2434628982" sldId="305"/>
            <ac:spMk id="97" creationId="{3DD2CE75-F4E7-4651-8B97-C6A7D8496256}"/>
          </ac:spMkLst>
        </pc:spChg>
        <pc:spChg chg="del mod">
          <ac:chgData name="DANIEL DEL RIO VELILLA" userId="bb18336d-ff95-4c34-a019-304126070e9d" providerId="ADAL" clId="{ECA069F6-D4C5-42DE-8302-A85254826216}" dt="2022-01-25T09:45:45.106" v="657" actId="478"/>
          <ac:spMkLst>
            <pc:docMk/>
            <pc:sldMk cId="2434628982" sldId="305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09:45:45.106" v="657" actId="478"/>
          <ac:spMkLst>
            <pc:docMk/>
            <pc:sldMk cId="2434628982" sldId="305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11:24:08.529" v="1413" actId="1076"/>
          <ac:picMkLst>
            <pc:docMk/>
            <pc:sldMk cId="2434628982" sldId="305"/>
            <ac:picMk id="22" creationId="{5B26B54C-9E11-410B-A793-C0833F1E6595}"/>
          </ac:picMkLst>
        </pc:picChg>
        <pc:cxnChg chg="add mod">
          <ac:chgData name="DANIEL DEL RIO VELILLA" userId="bb18336d-ff95-4c34-a019-304126070e9d" providerId="ADAL" clId="{ECA069F6-D4C5-42DE-8302-A85254826216}" dt="2022-01-25T09:45:39.174" v="656" actId="14100"/>
          <ac:cxnSpMkLst>
            <pc:docMk/>
            <pc:sldMk cId="2434628982" sldId="305"/>
            <ac:cxnSpMk id="17" creationId="{8BF4B2A0-EB53-4304-96B3-BD78ECEBADAC}"/>
          </ac:cxnSpMkLst>
        </pc:cxnChg>
        <pc:cxnChg chg="add mod">
          <ac:chgData name="DANIEL DEL RIO VELILLA" userId="bb18336d-ff95-4c34-a019-304126070e9d" providerId="ADAL" clId="{ECA069F6-D4C5-42DE-8302-A85254826216}" dt="2022-01-25T09:45:00.279" v="643"/>
          <ac:cxnSpMkLst>
            <pc:docMk/>
            <pc:sldMk cId="2434628982" sldId="305"/>
            <ac:cxnSpMk id="18" creationId="{BEC6DDFB-6D99-4E9A-82C7-EB7F42C4C6CE}"/>
          </ac:cxnSpMkLst>
        </pc:cxnChg>
        <pc:cxnChg chg="add mod">
          <ac:chgData name="DANIEL DEL RIO VELILLA" userId="bb18336d-ff95-4c34-a019-304126070e9d" providerId="ADAL" clId="{ECA069F6-D4C5-42DE-8302-A85254826216}" dt="2022-01-25T09:45:00.279" v="643"/>
          <ac:cxnSpMkLst>
            <pc:docMk/>
            <pc:sldMk cId="2434628982" sldId="305"/>
            <ac:cxnSpMk id="21" creationId="{6865AF4C-E877-4FE7-AA85-1EC070B9BFC4}"/>
          </ac:cxnSpMkLst>
        </pc:cxnChg>
      </pc:sldChg>
      <pc:sldChg chg="addSp delSp modSp mod ord modAnim">
        <pc:chgData name="DANIEL DEL RIO VELILLA" userId="bb18336d-ff95-4c34-a019-304126070e9d" providerId="ADAL" clId="{ECA069F6-D4C5-42DE-8302-A85254826216}" dt="2022-01-25T11:17:46.058" v="1383" actId="14100"/>
        <pc:sldMkLst>
          <pc:docMk/>
          <pc:sldMk cId="1133157880" sldId="306"/>
        </pc:sldMkLst>
        <pc:spChg chg="add del mod">
          <ac:chgData name="DANIEL DEL RIO VELILLA" userId="bb18336d-ff95-4c34-a019-304126070e9d" providerId="ADAL" clId="{ECA069F6-D4C5-42DE-8302-A85254826216}" dt="2022-01-25T10:35:57.771" v="855" actId="478"/>
          <ac:spMkLst>
            <pc:docMk/>
            <pc:sldMk cId="1133157880" sldId="306"/>
            <ac:spMk id="6" creationId="{DC61F396-17F4-465B-9501-4D716D7BF6F7}"/>
          </ac:spMkLst>
        </pc:spChg>
        <pc:spChg chg="add del mod">
          <ac:chgData name="DANIEL DEL RIO VELILLA" userId="bb18336d-ff95-4c34-a019-304126070e9d" providerId="ADAL" clId="{ECA069F6-D4C5-42DE-8302-A85254826216}" dt="2022-01-25T08:48:28.873" v="61"/>
          <ac:spMkLst>
            <pc:docMk/>
            <pc:sldMk cId="1133157880" sldId="306"/>
            <ac:spMk id="46" creationId="{EA04AC08-507C-483A-8F1B-B1023951D2CC}"/>
          </ac:spMkLst>
        </pc:spChg>
        <pc:spChg chg="add del mod">
          <ac:chgData name="DANIEL DEL RIO VELILLA" userId="bb18336d-ff95-4c34-a019-304126070e9d" providerId="ADAL" clId="{ECA069F6-D4C5-42DE-8302-A85254826216}" dt="2022-01-25T08:48:28.873" v="61"/>
          <ac:spMkLst>
            <pc:docMk/>
            <pc:sldMk cId="1133157880" sldId="306"/>
            <ac:spMk id="47" creationId="{62D9F4FE-3091-4277-BF56-535065F7BE87}"/>
          </ac:spMkLst>
        </pc:spChg>
        <pc:spChg chg="add mod">
          <ac:chgData name="DANIEL DEL RIO VELILLA" userId="bb18336d-ff95-4c34-a019-304126070e9d" providerId="ADAL" clId="{ECA069F6-D4C5-42DE-8302-A85254826216}" dt="2022-01-25T08:48:37.611" v="65" actId="20577"/>
          <ac:spMkLst>
            <pc:docMk/>
            <pc:sldMk cId="1133157880" sldId="306"/>
            <ac:spMk id="50" creationId="{ADD4050E-61A1-4628-968E-72BEE3E4CECE}"/>
          </ac:spMkLst>
        </pc:spChg>
        <pc:spChg chg="add mod">
          <ac:chgData name="DANIEL DEL RIO VELILLA" userId="bb18336d-ff95-4c34-a019-304126070e9d" providerId="ADAL" clId="{ECA069F6-D4C5-42DE-8302-A85254826216}" dt="2022-01-25T08:52:49.160" v="87" actId="20577"/>
          <ac:spMkLst>
            <pc:docMk/>
            <pc:sldMk cId="1133157880" sldId="306"/>
            <ac:spMk id="51" creationId="{697B8B54-C2D7-4BE6-AF81-98F241FFAA21}"/>
          </ac:spMkLst>
        </pc:spChg>
        <pc:spChg chg="add mod">
          <ac:chgData name="DANIEL DEL RIO VELILLA" userId="bb18336d-ff95-4c34-a019-304126070e9d" providerId="ADAL" clId="{ECA069F6-D4C5-42DE-8302-A85254826216}" dt="2022-01-25T08:54:57.072" v="112" actId="1076"/>
          <ac:spMkLst>
            <pc:docMk/>
            <pc:sldMk cId="1133157880" sldId="306"/>
            <ac:spMk id="55" creationId="{73FC15D8-D11F-4AFC-8C09-59DA68793A12}"/>
          </ac:spMkLst>
        </pc:spChg>
        <pc:spChg chg="mod">
          <ac:chgData name="DANIEL DEL RIO VELILLA" userId="bb18336d-ff95-4c34-a019-304126070e9d" providerId="ADAL" clId="{ECA069F6-D4C5-42DE-8302-A85254826216}" dt="2022-01-25T10:10:20.444" v="834" actId="20577"/>
          <ac:spMkLst>
            <pc:docMk/>
            <pc:sldMk cId="1133157880" sldId="306"/>
            <ac:spMk id="85" creationId="{9C6BBF4B-465D-4431-A13B-2EED2B4E22D0}"/>
          </ac:spMkLst>
        </pc:spChg>
        <pc:spChg chg="del mod">
          <ac:chgData name="DANIEL DEL RIO VELILLA" userId="bb18336d-ff95-4c34-a019-304126070e9d" providerId="ADAL" clId="{ECA069F6-D4C5-42DE-8302-A85254826216}" dt="2022-01-25T10:35:56.318" v="854" actId="478"/>
          <ac:spMkLst>
            <pc:docMk/>
            <pc:sldMk cId="1133157880" sldId="306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ECA069F6-D4C5-42DE-8302-A85254826216}" dt="2022-01-25T10:36:00.335" v="856" actId="478"/>
          <ac:spMkLst>
            <pc:docMk/>
            <pc:sldMk cId="1133157880" sldId="306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11:17:39.234" v="1380" actId="1076"/>
          <ac:spMkLst>
            <pc:docMk/>
            <pc:sldMk cId="1133157880" sldId="306"/>
            <ac:spMk id="124" creationId="{EC2154EC-159C-43CC-B9CD-626F0E70EFE2}"/>
          </ac:spMkLst>
        </pc:spChg>
        <pc:spChg chg="mod">
          <ac:chgData name="DANIEL DEL RIO VELILLA" userId="bb18336d-ff95-4c34-a019-304126070e9d" providerId="ADAL" clId="{ECA069F6-D4C5-42DE-8302-A85254826216}" dt="2022-01-25T11:17:46.058" v="1383" actId="14100"/>
          <ac:spMkLst>
            <pc:docMk/>
            <pc:sldMk cId="1133157880" sldId="306"/>
            <ac:spMk id="130" creationId="{7C01D8EA-2843-4E6E-8499-DB68D55EDD93}"/>
          </ac:spMkLst>
        </pc:spChg>
        <pc:spChg chg="del mod">
          <ac:chgData name="DANIEL DEL RIO VELILLA" userId="bb18336d-ff95-4c34-a019-304126070e9d" providerId="ADAL" clId="{ECA069F6-D4C5-42DE-8302-A85254826216}" dt="2022-01-25T10:35:56.318" v="854" actId="478"/>
          <ac:spMkLst>
            <pc:docMk/>
            <pc:sldMk cId="1133157880" sldId="306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10:35:56.318" v="854" actId="478"/>
          <ac:spMkLst>
            <pc:docMk/>
            <pc:sldMk cId="1133157880" sldId="306"/>
            <ac:spMk id="205" creationId="{00000000-0000-0000-0000-000000000000}"/>
          </ac:spMkLst>
        </pc:spChg>
        <pc:cxnChg chg="add del mod">
          <ac:chgData name="DANIEL DEL RIO VELILLA" userId="bb18336d-ff95-4c34-a019-304126070e9d" providerId="ADAL" clId="{ECA069F6-D4C5-42DE-8302-A85254826216}" dt="2022-01-25T08:48:28.873" v="61"/>
          <ac:cxnSpMkLst>
            <pc:docMk/>
            <pc:sldMk cId="1133157880" sldId="306"/>
            <ac:cxnSpMk id="48" creationId="{B6678ECB-13B0-4F30-8DCD-A0834E3C3A94}"/>
          </ac:cxnSpMkLst>
        </pc:cxnChg>
        <pc:cxnChg chg="add del mod">
          <ac:chgData name="DANIEL DEL RIO VELILLA" userId="bb18336d-ff95-4c34-a019-304126070e9d" providerId="ADAL" clId="{ECA069F6-D4C5-42DE-8302-A85254826216}" dt="2022-01-25T08:48:28.873" v="61"/>
          <ac:cxnSpMkLst>
            <pc:docMk/>
            <pc:sldMk cId="1133157880" sldId="306"/>
            <ac:cxnSpMk id="49" creationId="{49B6F420-BA47-432A-A67A-38EE7F9B18FF}"/>
          </ac:cxnSpMkLst>
        </pc:cxnChg>
        <pc:cxnChg chg="add mod">
          <ac:chgData name="DANIEL DEL RIO VELILLA" userId="bb18336d-ff95-4c34-a019-304126070e9d" providerId="ADAL" clId="{ECA069F6-D4C5-42DE-8302-A85254826216}" dt="2022-01-25T08:55:11.440" v="115" actId="14100"/>
          <ac:cxnSpMkLst>
            <pc:docMk/>
            <pc:sldMk cId="1133157880" sldId="306"/>
            <ac:cxnSpMk id="52" creationId="{F7B391F4-E1A7-452D-955F-D51EA382620F}"/>
          </ac:cxnSpMkLst>
        </pc:cxnChg>
        <pc:cxnChg chg="add mod">
          <ac:chgData name="DANIEL DEL RIO VELILLA" userId="bb18336d-ff95-4c34-a019-304126070e9d" providerId="ADAL" clId="{ECA069F6-D4C5-42DE-8302-A85254826216}" dt="2022-01-25T08:48:35.271" v="63"/>
          <ac:cxnSpMkLst>
            <pc:docMk/>
            <pc:sldMk cId="1133157880" sldId="306"/>
            <ac:cxnSpMk id="53" creationId="{3A0AEEDA-297C-436E-B9ED-2277AF29825F}"/>
          </ac:cxnSpMkLst>
        </pc:cxnChg>
        <pc:cxnChg chg="add mod">
          <ac:chgData name="DANIEL DEL RIO VELILLA" userId="bb18336d-ff95-4c34-a019-304126070e9d" providerId="ADAL" clId="{ECA069F6-D4C5-42DE-8302-A85254826216}" dt="2022-01-25T08:55:01.679" v="114" actId="1076"/>
          <ac:cxnSpMkLst>
            <pc:docMk/>
            <pc:sldMk cId="1133157880" sldId="306"/>
            <ac:cxnSpMk id="56" creationId="{2ECFDE7B-0311-4508-B91E-F7AEAE9429CE}"/>
          </ac:cxnSpMkLst>
        </pc:cxnChg>
      </pc:sldChg>
      <pc:sldChg chg="addSp delSp modSp mod ord">
        <pc:chgData name="DANIEL DEL RIO VELILLA" userId="bb18336d-ff95-4c34-a019-304126070e9d" providerId="ADAL" clId="{ECA069F6-D4C5-42DE-8302-A85254826216}" dt="2022-01-25T09:00:17.094" v="189" actId="14100"/>
        <pc:sldMkLst>
          <pc:docMk/>
          <pc:sldMk cId="2101137387" sldId="308"/>
        </pc:sldMkLst>
        <pc:spChg chg="add del mod">
          <ac:chgData name="DANIEL DEL RIO VELILLA" userId="bb18336d-ff95-4c34-a019-304126070e9d" providerId="ADAL" clId="{ECA069F6-D4C5-42DE-8302-A85254826216}" dt="2022-01-25T08:56:09.489" v="120"/>
          <ac:spMkLst>
            <pc:docMk/>
            <pc:sldMk cId="2101137387" sldId="308"/>
            <ac:spMk id="12" creationId="{6B6C7E7A-FC12-407B-8329-2D44276E76A6}"/>
          </ac:spMkLst>
        </pc:spChg>
        <pc:spChg chg="add del mod">
          <ac:chgData name="DANIEL DEL RIO VELILLA" userId="bb18336d-ff95-4c34-a019-304126070e9d" providerId="ADAL" clId="{ECA069F6-D4C5-42DE-8302-A85254826216}" dt="2022-01-25T08:56:09.489" v="120"/>
          <ac:spMkLst>
            <pc:docMk/>
            <pc:sldMk cId="2101137387" sldId="308"/>
            <ac:spMk id="13" creationId="{018A7AE5-8A73-4EDD-AB99-9BCDD2483331}"/>
          </ac:spMkLst>
        </pc:spChg>
        <pc:spChg chg="add del mod">
          <ac:chgData name="DANIEL DEL RIO VELILLA" userId="bb18336d-ff95-4c34-a019-304126070e9d" providerId="ADAL" clId="{ECA069F6-D4C5-42DE-8302-A85254826216}" dt="2022-01-25T08:56:09.489" v="120"/>
          <ac:spMkLst>
            <pc:docMk/>
            <pc:sldMk cId="2101137387" sldId="308"/>
            <ac:spMk id="16" creationId="{CC4B1722-6EFF-487D-9E15-8A66619E6EC7}"/>
          </ac:spMkLst>
        </pc:spChg>
        <pc:spChg chg="add mod">
          <ac:chgData name="DANIEL DEL RIO VELILLA" userId="bb18336d-ff95-4c34-a019-304126070e9d" providerId="ADAL" clId="{ECA069F6-D4C5-42DE-8302-A85254826216}" dt="2022-01-25T08:56:17.347" v="123"/>
          <ac:spMkLst>
            <pc:docMk/>
            <pc:sldMk cId="2101137387" sldId="308"/>
            <ac:spMk id="18" creationId="{2835E23F-E787-47E7-8A3A-AE5F280C60F7}"/>
          </ac:spMkLst>
        </pc:spChg>
        <pc:spChg chg="add mod">
          <ac:chgData name="DANIEL DEL RIO VELILLA" userId="bb18336d-ff95-4c34-a019-304126070e9d" providerId="ADAL" clId="{ECA069F6-D4C5-42DE-8302-A85254826216}" dt="2022-01-25T08:56:17.347" v="123"/>
          <ac:spMkLst>
            <pc:docMk/>
            <pc:sldMk cId="2101137387" sldId="308"/>
            <ac:spMk id="19" creationId="{950D847D-B276-44D9-B5BC-DCE849E53072}"/>
          </ac:spMkLst>
        </pc:spChg>
        <pc:spChg chg="add mod">
          <ac:chgData name="DANIEL DEL RIO VELILLA" userId="bb18336d-ff95-4c34-a019-304126070e9d" providerId="ADAL" clId="{ECA069F6-D4C5-42DE-8302-A85254826216}" dt="2022-01-25T08:56:21.282" v="132" actId="20577"/>
          <ac:spMkLst>
            <pc:docMk/>
            <pc:sldMk cId="2101137387" sldId="308"/>
            <ac:spMk id="22" creationId="{C0E85ED2-1AAD-440F-AC7C-EDCE2FC07A28}"/>
          </ac:spMkLst>
        </pc:spChg>
        <pc:spChg chg="mod">
          <ac:chgData name="DANIEL DEL RIO VELILLA" userId="bb18336d-ff95-4c34-a019-304126070e9d" providerId="ADAL" clId="{ECA069F6-D4C5-42DE-8302-A85254826216}" dt="2022-01-25T08:56:41.376" v="134" actId="1076"/>
          <ac:spMkLst>
            <pc:docMk/>
            <pc:sldMk cId="2101137387" sldId="308"/>
            <ac:spMk id="47" creationId="{E6AFFDD2-9B35-450D-8503-38898C19A845}"/>
          </ac:spMkLst>
        </pc:spChg>
        <pc:spChg chg="mod">
          <ac:chgData name="DANIEL DEL RIO VELILLA" userId="bb18336d-ff95-4c34-a019-304126070e9d" providerId="ADAL" clId="{ECA069F6-D4C5-42DE-8302-A85254826216}" dt="2022-01-25T08:56:41.376" v="134" actId="1076"/>
          <ac:spMkLst>
            <pc:docMk/>
            <pc:sldMk cId="2101137387" sldId="308"/>
            <ac:spMk id="48" creationId="{65C2FADE-05ED-439F-8265-ADB5BB4ED593}"/>
          </ac:spMkLst>
        </pc:spChg>
        <pc:spChg chg="mod">
          <ac:chgData name="DANIEL DEL RIO VELILLA" userId="bb18336d-ff95-4c34-a019-304126070e9d" providerId="ADAL" clId="{ECA069F6-D4C5-42DE-8302-A85254826216}" dt="2022-01-25T08:56:47.276" v="135" actId="1076"/>
          <ac:spMkLst>
            <pc:docMk/>
            <pc:sldMk cId="2101137387" sldId="308"/>
            <ac:spMk id="51" creationId="{C3344294-304D-4D01-8A77-F8F00EDB8493}"/>
          </ac:spMkLst>
        </pc:spChg>
        <pc:spChg chg="mod">
          <ac:chgData name="DANIEL DEL RIO VELILLA" userId="bb18336d-ff95-4c34-a019-304126070e9d" providerId="ADAL" clId="{ECA069F6-D4C5-42DE-8302-A85254826216}" dt="2022-01-25T08:56:47.276" v="135" actId="1076"/>
          <ac:spMkLst>
            <pc:docMk/>
            <pc:sldMk cId="2101137387" sldId="308"/>
            <ac:spMk id="54" creationId="{1D1E9805-37AD-4C1B-9157-706EEAABFB91}"/>
          </ac:spMkLst>
        </pc:spChg>
        <pc:spChg chg="mod">
          <ac:chgData name="DANIEL DEL RIO VELILLA" userId="bb18336d-ff95-4c34-a019-304126070e9d" providerId="ADAL" clId="{ECA069F6-D4C5-42DE-8302-A85254826216}" dt="2022-01-25T08:56:12.128" v="121" actId="1076"/>
          <ac:spMkLst>
            <pc:docMk/>
            <pc:sldMk cId="2101137387" sldId="308"/>
            <ac:spMk id="94" creationId="{B2AF8B2F-0454-4496-B5CD-9DE62A491C32}"/>
          </ac:spMkLst>
        </pc:spChg>
        <pc:spChg chg="mod">
          <ac:chgData name="DANIEL DEL RIO VELILLA" userId="bb18336d-ff95-4c34-a019-304126070e9d" providerId="ADAL" clId="{ECA069F6-D4C5-42DE-8302-A85254826216}" dt="2022-01-25T08:56:16.328" v="122" actId="1076"/>
          <ac:spMkLst>
            <pc:docMk/>
            <pc:sldMk cId="2101137387" sldId="308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08:56:12.128" v="121" actId="1076"/>
          <ac:spMkLst>
            <pc:docMk/>
            <pc:sldMk cId="2101137387" sldId="308"/>
            <ac:spMk id="20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8:56:12.128" v="121" actId="1076"/>
          <ac:spMkLst>
            <pc:docMk/>
            <pc:sldMk cId="2101137387" sldId="308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08:56:41.376" v="134" actId="1076"/>
          <ac:picMkLst>
            <pc:docMk/>
            <pc:sldMk cId="2101137387" sldId="308"/>
            <ac:picMk id="5" creationId="{D15F3E6B-5474-43CB-B40C-009EAC587160}"/>
          </ac:picMkLst>
        </pc:picChg>
        <pc:picChg chg="mod">
          <ac:chgData name="DANIEL DEL RIO VELILLA" userId="bb18336d-ff95-4c34-a019-304126070e9d" providerId="ADAL" clId="{ECA069F6-D4C5-42DE-8302-A85254826216}" dt="2022-01-25T08:56:47.276" v="135" actId="1076"/>
          <ac:picMkLst>
            <pc:docMk/>
            <pc:sldMk cId="2101137387" sldId="308"/>
            <ac:picMk id="7" creationId="{D4527786-D808-4651-96FD-6EC784E985F0}"/>
          </ac:picMkLst>
        </pc:picChg>
        <pc:cxnChg chg="add del mod">
          <ac:chgData name="DANIEL DEL RIO VELILLA" userId="bb18336d-ff95-4c34-a019-304126070e9d" providerId="ADAL" clId="{ECA069F6-D4C5-42DE-8302-A85254826216}" dt="2022-01-25T08:56:09.489" v="120"/>
          <ac:cxnSpMkLst>
            <pc:docMk/>
            <pc:sldMk cId="2101137387" sldId="308"/>
            <ac:cxnSpMk id="14" creationId="{305BFE9C-2C63-49AF-BF00-7E15C2297EDB}"/>
          </ac:cxnSpMkLst>
        </pc:cxnChg>
        <pc:cxnChg chg="add del mod">
          <ac:chgData name="DANIEL DEL RIO VELILLA" userId="bb18336d-ff95-4c34-a019-304126070e9d" providerId="ADAL" clId="{ECA069F6-D4C5-42DE-8302-A85254826216}" dt="2022-01-25T08:56:09.489" v="120"/>
          <ac:cxnSpMkLst>
            <pc:docMk/>
            <pc:sldMk cId="2101137387" sldId="308"/>
            <ac:cxnSpMk id="15" creationId="{107A398D-5799-4549-85FA-8649CE505D6C}"/>
          </ac:cxnSpMkLst>
        </pc:cxnChg>
        <pc:cxnChg chg="add del mod">
          <ac:chgData name="DANIEL DEL RIO VELILLA" userId="bb18336d-ff95-4c34-a019-304126070e9d" providerId="ADAL" clId="{ECA069F6-D4C5-42DE-8302-A85254826216}" dt="2022-01-25T08:56:09.489" v="120"/>
          <ac:cxnSpMkLst>
            <pc:docMk/>
            <pc:sldMk cId="2101137387" sldId="308"/>
            <ac:cxnSpMk id="17" creationId="{2A52634B-B012-4348-847E-48126534E9EC}"/>
          </ac:cxnSpMkLst>
        </pc:cxnChg>
        <pc:cxnChg chg="add mod">
          <ac:chgData name="DANIEL DEL RIO VELILLA" userId="bb18336d-ff95-4c34-a019-304126070e9d" providerId="ADAL" clId="{ECA069F6-D4C5-42DE-8302-A85254826216}" dt="2022-01-25T09:00:17.094" v="189" actId="14100"/>
          <ac:cxnSpMkLst>
            <pc:docMk/>
            <pc:sldMk cId="2101137387" sldId="308"/>
            <ac:cxnSpMk id="20" creationId="{E3246AEC-FF18-46E3-921D-49596863CF9B}"/>
          </ac:cxnSpMkLst>
        </pc:cxnChg>
        <pc:cxnChg chg="add mod">
          <ac:chgData name="DANIEL DEL RIO VELILLA" userId="bb18336d-ff95-4c34-a019-304126070e9d" providerId="ADAL" clId="{ECA069F6-D4C5-42DE-8302-A85254826216}" dt="2022-01-25T08:56:17.347" v="123"/>
          <ac:cxnSpMkLst>
            <pc:docMk/>
            <pc:sldMk cId="2101137387" sldId="308"/>
            <ac:cxnSpMk id="21" creationId="{B0249719-C05F-4640-8473-05589373157E}"/>
          </ac:cxnSpMkLst>
        </pc:cxnChg>
        <pc:cxnChg chg="add mod">
          <ac:chgData name="DANIEL DEL RIO VELILLA" userId="bb18336d-ff95-4c34-a019-304126070e9d" providerId="ADAL" clId="{ECA069F6-D4C5-42DE-8302-A85254826216}" dt="2022-01-25T08:56:17.347" v="123"/>
          <ac:cxnSpMkLst>
            <pc:docMk/>
            <pc:sldMk cId="2101137387" sldId="308"/>
            <ac:cxnSpMk id="23" creationId="{92935D0B-3059-4226-85F6-D7385E8D8355}"/>
          </ac:cxnSpMkLst>
        </pc:cxnChg>
      </pc:sldChg>
      <pc:sldChg chg="addSp delSp modSp mod ord delAnim modAnim">
        <pc:chgData name="DANIEL DEL RIO VELILLA" userId="bb18336d-ff95-4c34-a019-304126070e9d" providerId="ADAL" clId="{ECA069F6-D4C5-42DE-8302-A85254826216}" dt="2022-01-25T09:52:36.083" v="802" actId="1076"/>
        <pc:sldMkLst>
          <pc:docMk/>
          <pc:sldMk cId="2151997669" sldId="309"/>
        </pc:sldMkLst>
        <pc:spChg chg="add del mod">
          <ac:chgData name="DANIEL DEL RIO VELILLA" userId="bb18336d-ff95-4c34-a019-304126070e9d" providerId="ADAL" clId="{ECA069F6-D4C5-42DE-8302-A85254826216}" dt="2022-01-25T08:58:11.783" v="155" actId="478"/>
          <ac:spMkLst>
            <pc:docMk/>
            <pc:sldMk cId="2151997669" sldId="309"/>
            <ac:spMk id="6" creationId="{68A31445-3C93-4946-A459-32C84E105FC5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7" creationId="{40647711-5331-464F-8CDF-82D41BF4B7CA}"/>
          </ac:spMkLst>
        </pc:spChg>
        <pc:spChg chg="add mod">
          <ac:chgData name="DANIEL DEL RIO VELILLA" userId="bb18336d-ff95-4c34-a019-304126070e9d" providerId="ADAL" clId="{ECA069F6-D4C5-42DE-8302-A85254826216}" dt="2022-01-25T08:57:32.748" v="137"/>
          <ac:spMkLst>
            <pc:docMk/>
            <pc:sldMk cId="2151997669" sldId="309"/>
            <ac:spMk id="16" creationId="{87068DDB-0EAC-4357-8536-72A06B0FB119}"/>
          </ac:spMkLst>
        </pc:spChg>
        <pc:spChg chg="mod">
          <ac:chgData name="DANIEL DEL RIO VELILLA" userId="bb18336d-ff95-4c34-a019-304126070e9d" providerId="ADAL" clId="{ECA069F6-D4C5-42DE-8302-A85254826216}" dt="2022-01-25T09:52:31.667" v="801" actId="1076"/>
          <ac:spMkLst>
            <pc:docMk/>
            <pc:sldMk cId="2151997669" sldId="309"/>
            <ac:spMk id="17" creationId="{DB27E525-4B85-492F-BBD6-87BB9B4E04F7}"/>
          </ac:spMkLst>
        </pc:spChg>
        <pc:spChg chg="mod">
          <ac:chgData name="DANIEL DEL RIO VELILLA" userId="bb18336d-ff95-4c34-a019-304126070e9d" providerId="ADAL" clId="{ECA069F6-D4C5-42DE-8302-A85254826216}" dt="2022-01-25T09:52:31.667" v="801" actId="1076"/>
          <ac:spMkLst>
            <pc:docMk/>
            <pc:sldMk cId="2151997669" sldId="309"/>
            <ac:spMk id="20" creationId="{6FEA9F24-78C2-4C24-913F-651FE09CFEDD}"/>
          </ac:spMkLst>
        </pc:spChg>
        <pc:spChg chg="mod">
          <ac:chgData name="DANIEL DEL RIO VELILLA" userId="bb18336d-ff95-4c34-a019-304126070e9d" providerId="ADAL" clId="{ECA069F6-D4C5-42DE-8302-A85254826216}" dt="2022-01-25T09:52:36.083" v="802" actId="1076"/>
          <ac:spMkLst>
            <pc:docMk/>
            <pc:sldMk cId="2151997669" sldId="309"/>
            <ac:spMk id="21" creationId="{89D9A7FE-2CED-4A8D-B276-D3C54439A607}"/>
          </ac:spMkLst>
        </pc:spChg>
        <pc:spChg chg="mod">
          <ac:chgData name="DANIEL DEL RIO VELILLA" userId="bb18336d-ff95-4c34-a019-304126070e9d" providerId="ADAL" clId="{ECA069F6-D4C5-42DE-8302-A85254826216}" dt="2022-01-25T09:52:36.083" v="802" actId="1076"/>
          <ac:spMkLst>
            <pc:docMk/>
            <pc:sldMk cId="2151997669" sldId="309"/>
            <ac:spMk id="24" creationId="{AED64374-217E-41D0-8FD8-242584F7AD94}"/>
          </ac:spMkLst>
        </pc:spChg>
        <pc:spChg chg="add mod">
          <ac:chgData name="DANIEL DEL RIO VELILLA" userId="bb18336d-ff95-4c34-a019-304126070e9d" providerId="ADAL" clId="{ECA069F6-D4C5-42DE-8302-A85254826216}" dt="2022-01-25T08:57:32.748" v="137"/>
          <ac:spMkLst>
            <pc:docMk/>
            <pc:sldMk cId="2151997669" sldId="309"/>
            <ac:spMk id="26" creationId="{B025033E-1550-42C7-B87D-E60193C37D55}"/>
          </ac:spMkLst>
        </pc:spChg>
        <pc:spChg chg="add mod">
          <ac:chgData name="DANIEL DEL RIO VELILLA" userId="bb18336d-ff95-4c34-a019-304126070e9d" providerId="ADAL" clId="{ECA069F6-D4C5-42DE-8302-A85254826216}" dt="2022-01-25T08:57:36.386" v="149" actId="20577"/>
          <ac:spMkLst>
            <pc:docMk/>
            <pc:sldMk cId="2151997669" sldId="309"/>
            <ac:spMk id="29" creationId="{B91AA7C4-9D59-4426-9E61-C85F0DEEAEE0}"/>
          </ac:spMkLst>
        </pc:spChg>
        <pc:spChg chg="add del mod">
          <ac:chgData name="DANIEL DEL RIO VELILLA" userId="bb18336d-ff95-4c34-a019-304126070e9d" providerId="ADAL" clId="{ECA069F6-D4C5-42DE-8302-A85254826216}" dt="2022-01-25T09:06:48.644" v="256" actId="478"/>
          <ac:spMkLst>
            <pc:docMk/>
            <pc:sldMk cId="2151997669" sldId="309"/>
            <ac:spMk id="31" creationId="{765A4346-992A-49BA-9857-1573C78D6C10}"/>
          </ac:spMkLst>
        </pc:spChg>
        <pc:spChg chg="add del mod">
          <ac:chgData name="DANIEL DEL RIO VELILLA" userId="bb18336d-ff95-4c34-a019-304126070e9d" providerId="ADAL" clId="{ECA069F6-D4C5-42DE-8302-A85254826216}" dt="2022-01-25T09:06:00.809" v="231"/>
          <ac:spMkLst>
            <pc:docMk/>
            <pc:sldMk cId="2151997669" sldId="309"/>
            <ac:spMk id="32" creationId="{A4242F96-276A-4056-989B-C70A143D5CF7}"/>
          </ac:spMkLst>
        </pc:spChg>
        <pc:spChg chg="add del mod">
          <ac:chgData name="DANIEL DEL RIO VELILLA" userId="bb18336d-ff95-4c34-a019-304126070e9d" providerId="ADAL" clId="{ECA069F6-D4C5-42DE-8302-A85254826216}" dt="2022-01-25T09:06:00.627" v="230"/>
          <ac:spMkLst>
            <pc:docMk/>
            <pc:sldMk cId="2151997669" sldId="309"/>
            <ac:spMk id="33" creationId="{DB376A84-CB0F-4812-9A47-C9341EF72B61}"/>
          </ac:spMkLst>
        </pc:spChg>
        <pc:spChg chg="add del mod">
          <ac:chgData name="DANIEL DEL RIO VELILLA" userId="bb18336d-ff95-4c34-a019-304126070e9d" providerId="ADAL" clId="{ECA069F6-D4C5-42DE-8302-A85254826216}" dt="2022-01-25T09:06:00.464" v="229"/>
          <ac:spMkLst>
            <pc:docMk/>
            <pc:sldMk cId="2151997669" sldId="309"/>
            <ac:spMk id="34" creationId="{A6A2F78A-16FC-4C46-AD0D-5699075ABDDE}"/>
          </ac:spMkLst>
        </pc:spChg>
        <pc:spChg chg="add del mod">
          <ac:chgData name="DANIEL DEL RIO VELILLA" userId="bb18336d-ff95-4c34-a019-304126070e9d" providerId="ADAL" clId="{ECA069F6-D4C5-42DE-8302-A85254826216}" dt="2022-01-25T09:06:00.285" v="228"/>
          <ac:spMkLst>
            <pc:docMk/>
            <pc:sldMk cId="2151997669" sldId="309"/>
            <ac:spMk id="35" creationId="{06942E08-51F3-4707-B0D4-823C176C2AFB}"/>
          </ac:spMkLst>
        </pc:spChg>
        <pc:spChg chg="add del mod">
          <ac:chgData name="DANIEL DEL RIO VELILLA" userId="bb18336d-ff95-4c34-a019-304126070e9d" providerId="ADAL" clId="{ECA069F6-D4C5-42DE-8302-A85254826216}" dt="2022-01-25T09:06:00.101" v="227"/>
          <ac:spMkLst>
            <pc:docMk/>
            <pc:sldMk cId="2151997669" sldId="309"/>
            <ac:spMk id="36" creationId="{F5A192D8-79BE-48FF-AC58-081B86859D8C}"/>
          </ac:spMkLst>
        </pc:spChg>
        <pc:spChg chg="add del mod">
          <ac:chgData name="DANIEL DEL RIO VELILLA" userId="bb18336d-ff95-4c34-a019-304126070e9d" providerId="ADAL" clId="{ECA069F6-D4C5-42DE-8302-A85254826216}" dt="2022-01-25T09:05:59.913" v="226"/>
          <ac:spMkLst>
            <pc:docMk/>
            <pc:sldMk cId="2151997669" sldId="309"/>
            <ac:spMk id="37" creationId="{4BA78162-457A-466C-91DF-ABEF91A3D3DE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38" creationId="{7D7CEF5A-75B9-48BC-89E6-B3E9E7EEAF5C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39" creationId="{3785BCA6-65D9-4472-9BC5-41B65A7A7FE4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0" creationId="{2A67BBDE-3DB5-44DF-B311-D86A2434430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1" creationId="{50A23FA5-5DD9-4ED8-827C-5003629A33E2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2" creationId="{17F5303F-0C6C-40F4-AE4F-07265410D59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3" creationId="{B98608FF-48E9-4013-8B18-17444DF4C94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4" creationId="{156373DB-FB69-4C46-9665-A65BE77ADB76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5" creationId="{79F02F1B-8657-4BD2-A707-92C3881BE93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6" creationId="{248DACCC-0EC3-442A-BA5A-23F1CCAA678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7" creationId="{A81BFDBC-F8DD-4E69-8BC8-175A453BD1E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8" creationId="{0C149947-D653-4160-A1D0-503F2153D484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49" creationId="{542229CE-2B8B-496E-A88A-F424A866AE3A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0" creationId="{03C62795-BB53-4D7F-AFE3-A149FD6015B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1" creationId="{D84B767B-4585-4084-BF89-EF7FBC7711A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2" creationId="{C4BE6891-0C60-4D2C-B90E-057D1D48F06A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3" creationId="{F75D05A4-05B6-4972-AAE1-391A40C2EAFA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4" creationId="{ED5DB674-DC1F-4C44-A434-08290C516181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5" creationId="{E7C96F42-374D-4108-8B56-CD647EA8FFDA}"/>
          </ac:spMkLst>
        </pc:spChg>
        <pc:spChg chg="add del mod">
          <ac:chgData name="DANIEL DEL RIO VELILLA" userId="bb18336d-ff95-4c34-a019-304126070e9d" providerId="ADAL" clId="{ECA069F6-D4C5-42DE-8302-A85254826216}" dt="2022-01-25T09:12:32.489" v="305" actId="478"/>
          <ac:spMkLst>
            <pc:docMk/>
            <pc:sldMk cId="2151997669" sldId="309"/>
            <ac:spMk id="56" creationId="{451ED239-034F-4B3E-A4DD-82F84CAD7C1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7" creationId="{BDD0E5D5-A56D-439F-BA82-D97E30B35AC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8" creationId="{55583A4D-1557-4A4D-97AF-60118E49D936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59" creationId="{A253F115-7D04-453E-AB59-CEB9608F350A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0" creationId="{32F7E063-DBF9-490F-AC21-2F4572C7046B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1" creationId="{CD79FC7F-613B-45D6-A043-D04CD925208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2" creationId="{4DCB349D-1246-427A-99D0-59BBA9782811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3" creationId="{C8F2184D-2478-4B0B-BFB9-D4E63EC480B7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4" creationId="{66D72274-6998-4CF5-8760-A62BFAEC3A8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5" creationId="{8372BC24-A5A8-4C61-879A-661BB19E131C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6" creationId="{52280279-9A6F-4900-8545-FA97FE21A72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7" creationId="{BFC6A288-74DF-41E7-9EAE-84A400CB1DD2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68" creationId="{001A12B9-AEBE-4682-BD18-99FB2FC698F2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69" creationId="{B148963F-BD46-463B-8B4C-118C13925BAA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0" creationId="{BE3F3BE2-9304-4D86-938D-520455976216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1" creationId="{597D2738-C54D-459E-970B-A00A1EF57951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2" creationId="{90CECA45-4B60-49FD-962B-347F5A6268CA}"/>
          </ac:spMkLst>
        </pc:spChg>
        <pc:spChg chg="add del mod">
          <ac:chgData name="DANIEL DEL RIO VELILLA" userId="bb18336d-ff95-4c34-a019-304126070e9d" providerId="ADAL" clId="{ECA069F6-D4C5-42DE-8302-A85254826216}" dt="2022-01-25T09:14:27.814" v="317" actId="478"/>
          <ac:spMkLst>
            <pc:docMk/>
            <pc:sldMk cId="2151997669" sldId="309"/>
            <ac:spMk id="73" creationId="{490A8A60-9C32-4C90-A7E7-5B76DF6EB41A}"/>
          </ac:spMkLst>
        </pc:spChg>
        <pc:spChg chg="add del mod">
          <ac:chgData name="DANIEL DEL RIO VELILLA" userId="bb18336d-ff95-4c34-a019-304126070e9d" providerId="ADAL" clId="{ECA069F6-D4C5-42DE-8302-A85254826216}" dt="2022-01-25T09:14:27.814" v="317" actId="478"/>
          <ac:spMkLst>
            <pc:docMk/>
            <pc:sldMk cId="2151997669" sldId="309"/>
            <ac:spMk id="74" creationId="{BFF624AF-5350-4F37-A022-7D1ED6701100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5" creationId="{1AF6A0FB-340E-43C1-A77A-3B6A0EA2A8CC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6" creationId="{962B4C18-0EE5-4104-9594-B9A90D50BF53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7" creationId="{F08A0232-C2A1-4E04-9356-92D9335A5C6B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8" creationId="{B922898A-FD37-4457-BFC3-170B09E1CFDC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79" creationId="{0EE192E2-5BA1-4BEB-AF62-59086034D668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0" creationId="{17924960-7636-41B1-872F-BDD6E46C60BE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1" creationId="{39C17B61-78E6-42CE-B74B-042D86824B98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2" creationId="{3CD4C6B8-C146-4386-BBA3-F303C7257068}"/>
          </ac:spMkLst>
        </pc:spChg>
        <pc:spChg chg="add del mod">
          <ac:chgData name="DANIEL DEL RIO VELILLA" userId="bb18336d-ff95-4c34-a019-304126070e9d" providerId="ADAL" clId="{ECA069F6-D4C5-42DE-8302-A85254826216}" dt="2022-01-25T09:14:31.079" v="318" actId="478"/>
          <ac:spMkLst>
            <pc:docMk/>
            <pc:sldMk cId="2151997669" sldId="309"/>
            <ac:spMk id="83" creationId="{107CA79F-96D7-47C5-99BD-8B3EF05DA921}"/>
          </ac:spMkLst>
        </pc:spChg>
        <pc:spChg chg="add del mod">
          <ac:chgData name="DANIEL DEL RIO VELILLA" userId="bb18336d-ff95-4c34-a019-304126070e9d" providerId="ADAL" clId="{ECA069F6-D4C5-42DE-8302-A85254826216}" dt="2022-01-25T09:14:32.744" v="319" actId="478"/>
          <ac:spMkLst>
            <pc:docMk/>
            <pc:sldMk cId="2151997669" sldId="309"/>
            <ac:spMk id="84" creationId="{7012BC37-8F70-4FB7-8CFE-A5255AEDF3BD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5" creationId="{D8755143-3014-456C-82C7-BA379F998869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6" creationId="{99E32A58-7009-4FA9-A640-48EF98D6FCA7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7" creationId="{EA4986E5-2CC5-479D-9604-DAF819531CD4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8" creationId="{D4338528-D922-4BE7-9286-5878ACFBB4B7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89" creationId="{5DE4D17B-9BC3-443D-9193-79A08D8117AF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90" creationId="{3073ACB2-6B2A-4EB5-A145-50C294758C9A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91" creationId="{42FE7E2D-155C-49B2-ADAE-91A5C4039845}"/>
          </ac:spMkLst>
        </pc:spChg>
        <pc:spChg chg="add del mod">
          <ac:chgData name="DANIEL DEL RIO VELILLA" userId="bb18336d-ff95-4c34-a019-304126070e9d" providerId="ADAL" clId="{ECA069F6-D4C5-42DE-8302-A85254826216}" dt="2022-01-25T09:27:10.902" v="515" actId="478"/>
          <ac:spMkLst>
            <pc:docMk/>
            <pc:sldMk cId="2151997669" sldId="309"/>
            <ac:spMk id="92" creationId="{14186DF4-D3CE-4B59-A708-69AE993D2CD5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3" creationId="{796DCE2C-0705-4229-A9F6-56C5C6AE1CA7}"/>
          </ac:spMkLst>
        </pc:spChg>
        <pc:spChg chg="del mod">
          <ac:chgData name="DANIEL DEL RIO VELILLA" userId="bb18336d-ff95-4c34-a019-304126070e9d" providerId="ADAL" clId="{ECA069F6-D4C5-42DE-8302-A85254826216}" dt="2022-01-25T08:58:02.793" v="153" actId="478"/>
          <ac:spMkLst>
            <pc:docMk/>
            <pc:sldMk cId="2151997669" sldId="309"/>
            <ac:spMk id="94" creationId="{B2AF8B2F-0454-4496-B5CD-9DE62A491C32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5" creationId="{DEAC01BE-6A88-442D-A5E1-048BAB55D279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6" creationId="{0A24880A-2BCE-4AAC-B554-94CC093B8DE5}"/>
          </ac:spMkLst>
        </pc:spChg>
        <pc:spChg chg="del mod">
          <ac:chgData name="DANIEL DEL RIO VELILLA" userId="bb18336d-ff95-4c34-a019-304126070e9d" providerId="ADAL" clId="{ECA069F6-D4C5-42DE-8302-A85254826216}" dt="2022-01-25T08:58:06.167" v="154" actId="478"/>
          <ac:spMkLst>
            <pc:docMk/>
            <pc:sldMk cId="2151997669" sldId="309"/>
            <ac:spMk id="97" creationId="{3DD2CE75-F4E7-4651-8B97-C6A7D8496256}"/>
          </ac:spMkLst>
        </pc:spChg>
        <pc:spChg chg="add del mod">
          <ac:chgData name="DANIEL DEL RIO VELILLA" userId="bb18336d-ff95-4c34-a019-304126070e9d" providerId="ADAL" clId="{ECA069F6-D4C5-42DE-8302-A85254826216}" dt="2022-01-25T09:15:20.110" v="331" actId="478"/>
          <ac:spMkLst>
            <pc:docMk/>
            <pc:sldMk cId="2151997669" sldId="309"/>
            <ac:spMk id="98" creationId="{210B4747-854E-4279-84CC-B442163D4B75}"/>
          </ac:spMkLst>
        </pc:spChg>
        <pc:spChg chg="add del mod">
          <ac:chgData name="DANIEL DEL RIO VELILLA" userId="bb18336d-ff95-4c34-a019-304126070e9d" providerId="ADAL" clId="{ECA069F6-D4C5-42DE-8302-A85254826216}" dt="2022-01-25T09:16:25.694" v="337"/>
          <ac:spMkLst>
            <pc:docMk/>
            <pc:sldMk cId="2151997669" sldId="309"/>
            <ac:spMk id="99" creationId="{450A37EF-C707-46B9-805F-44048BED536B}"/>
          </ac:spMkLst>
        </pc:spChg>
        <pc:spChg chg="add del mod">
          <ac:chgData name="DANIEL DEL RIO VELILLA" userId="bb18336d-ff95-4c34-a019-304126070e9d" providerId="ADAL" clId="{ECA069F6-D4C5-42DE-8302-A85254826216}" dt="2022-01-25T09:16:56.352" v="344" actId="478"/>
          <ac:spMkLst>
            <pc:docMk/>
            <pc:sldMk cId="2151997669" sldId="309"/>
            <ac:spMk id="100" creationId="{C7185307-507A-4D4B-B374-7C1471BF254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1" creationId="{349BF549-8A99-47B6-AA5D-3C9D47922E8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2" creationId="{39078FF4-D3E2-453A-885A-9042A8F4F32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3" creationId="{2EE14944-890A-42E6-8988-60FC9ADA43DE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4" creationId="{05B1DAA8-14A7-4266-927E-0B8ACAA9DFE8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5" creationId="{1EFE8D27-F50D-43FA-B429-5E0996660CA9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6" creationId="{04B0466F-9795-4F89-9381-14E021278271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7" creationId="{DD7F97CA-FEB6-4615-B6E8-5AEB70BF440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8" creationId="{AB1054C9-E539-480F-BBC7-DF2AE3A7EB80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09" creationId="{12257DDB-7ACD-4851-B2C0-D7C1F015F3E7}"/>
          </ac:spMkLst>
        </pc:spChg>
        <pc:spChg chg="add del mod">
          <ac:chgData name="DANIEL DEL RIO VELILLA" userId="bb18336d-ff95-4c34-a019-304126070e9d" providerId="ADAL" clId="{ECA069F6-D4C5-42DE-8302-A85254826216}" dt="2022-01-25T09:21:11.656" v="390"/>
          <ac:spMkLst>
            <pc:docMk/>
            <pc:sldMk cId="2151997669" sldId="309"/>
            <ac:spMk id="110" creationId="{C76CA6A2-EABD-42BE-8853-3B29B710BE0D}"/>
          </ac:spMkLst>
        </pc:spChg>
        <pc:spChg chg="add del mod">
          <ac:chgData name="DANIEL DEL RIO VELILLA" userId="bb18336d-ff95-4c34-a019-304126070e9d" providerId="ADAL" clId="{ECA069F6-D4C5-42DE-8302-A85254826216}" dt="2022-01-25T09:21:11.656" v="390"/>
          <ac:spMkLst>
            <pc:docMk/>
            <pc:sldMk cId="2151997669" sldId="309"/>
            <ac:spMk id="111" creationId="{198E9E65-64E6-49EA-A3FB-975237E20BB2}"/>
          </ac:spMkLst>
        </pc:spChg>
        <pc:spChg chg="add del mod">
          <ac:chgData name="DANIEL DEL RIO VELILLA" userId="bb18336d-ff95-4c34-a019-304126070e9d" providerId="ADAL" clId="{ECA069F6-D4C5-42DE-8302-A85254826216}" dt="2022-01-25T09:21:11.320" v="389"/>
          <ac:spMkLst>
            <pc:docMk/>
            <pc:sldMk cId="2151997669" sldId="309"/>
            <ac:spMk id="112" creationId="{48D04AC8-5887-4DDD-AB43-37D2853F4ADE}"/>
          </ac:spMkLst>
        </pc:spChg>
        <pc:spChg chg="add del mod">
          <ac:chgData name="DANIEL DEL RIO VELILLA" userId="bb18336d-ff95-4c34-a019-304126070e9d" providerId="ADAL" clId="{ECA069F6-D4C5-42DE-8302-A85254826216}" dt="2022-01-25T09:21:11.320" v="389"/>
          <ac:spMkLst>
            <pc:docMk/>
            <pc:sldMk cId="2151997669" sldId="309"/>
            <ac:spMk id="113" creationId="{068CF6BD-FD07-46A7-96FC-51248ED18DE6}"/>
          </ac:spMkLst>
        </pc:spChg>
        <pc:spChg chg="add del mod">
          <ac:chgData name="DANIEL DEL RIO VELILLA" userId="bb18336d-ff95-4c34-a019-304126070e9d" providerId="ADAL" clId="{ECA069F6-D4C5-42DE-8302-A85254826216}" dt="2022-01-25T09:21:11.097" v="388"/>
          <ac:spMkLst>
            <pc:docMk/>
            <pc:sldMk cId="2151997669" sldId="309"/>
            <ac:spMk id="114" creationId="{D4447988-237E-43CB-8379-69057C8CBF7A}"/>
          </ac:spMkLst>
        </pc:spChg>
        <pc:spChg chg="add del mod">
          <ac:chgData name="DANIEL DEL RIO VELILLA" userId="bb18336d-ff95-4c34-a019-304126070e9d" providerId="ADAL" clId="{ECA069F6-D4C5-42DE-8302-A85254826216}" dt="2022-01-25T09:21:11.097" v="388"/>
          <ac:spMkLst>
            <pc:docMk/>
            <pc:sldMk cId="2151997669" sldId="309"/>
            <ac:spMk id="115" creationId="{851B2D87-8A5E-4704-ABCA-552E7ABC54D0}"/>
          </ac:spMkLst>
        </pc:spChg>
        <pc:spChg chg="add del mod">
          <ac:chgData name="DANIEL DEL RIO VELILLA" userId="bb18336d-ff95-4c34-a019-304126070e9d" providerId="ADAL" clId="{ECA069F6-D4C5-42DE-8302-A85254826216}" dt="2022-01-25T09:21:10.929" v="387"/>
          <ac:spMkLst>
            <pc:docMk/>
            <pc:sldMk cId="2151997669" sldId="309"/>
            <ac:spMk id="116" creationId="{F3394270-E8A9-46DA-9E38-5BDD1C1D8F2B}"/>
          </ac:spMkLst>
        </pc:spChg>
        <pc:spChg chg="add del mod">
          <ac:chgData name="DANIEL DEL RIO VELILLA" userId="bb18336d-ff95-4c34-a019-304126070e9d" providerId="ADAL" clId="{ECA069F6-D4C5-42DE-8302-A85254826216}" dt="2022-01-25T09:21:10.929" v="387"/>
          <ac:spMkLst>
            <pc:docMk/>
            <pc:sldMk cId="2151997669" sldId="309"/>
            <ac:spMk id="117" creationId="{FE423A9C-2BEA-4636-B0F8-9268D2B05959}"/>
          </ac:spMkLst>
        </pc:spChg>
        <pc:spChg chg="add del mod">
          <ac:chgData name="DANIEL DEL RIO VELILLA" userId="bb18336d-ff95-4c34-a019-304126070e9d" providerId="ADAL" clId="{ECA069F6-D4C5-42DE-8302-A85254826216}" dt="2022-01-25T09:21:10.752" v="386"/>
          <ac:spMkLst>
            <pc:docMk/>
            <pc:sldMk cId="2151997669" sldId="309"/>
            <ac:spMk id="118" creationId="{F538DD42-F0DF-400B-94A4-894EA8F16DBB}"/>
          </ac:spMkLst>
        </pc:spChg>
        <pc:spChg chg="add del mod">
          <ac:chgData name="DANIEL DEL RIO VELILLA" userId="bb18336d-ff95-4c34-a019-304126070e9d" providerId="ADAL" clId="{ECA069F6-D4C5-42DE-8302-A85254826216}" dt="2022-01-25T09:21:10.752" v="386"/>
          <ac:spMkLst>
            <pc:docMk/>
            <pc:sldMk cId="2151997669" sldId="309"/>
            <ac:spMk id="119" creationId="{0A89BE74-93BA-41E0-8D7E-0519E7A8D1AF}"/>
          </ac:spMkLst>
        </pc:spChg>
        <pc:spChg chg="add del mod">
          <ac:chgData name="DANIEL DEL RIO VELILLA" userId="bb18336d-ff95-4c34-a019-304126070e9d" providerId="ADAL" clId="{ECA069F6-D4C5-42DE-8302-A85254826216}" dt="2022-01-25T09:21:10.588" v="385"/>
          <ac:spMkLst>
            <pc:docMk/>
            <pc:sldMk cId="2151997669" sldId="309"/>
            <ac:spMk id="120" creationId="{F5629AD4-DAD1-4745-8779-3FC17EAE9D2F}"/>
          </ac:spMkLst>
        </pc:spChg>
        <pc:spChg chg="add del mod">
          <ac:chgData name="DANIEL DEL RIO VELILLA" userId="bb18336d-ff95-4c34-a019-304126070e9d" providerId="ADAL" clId="{ECA069F6-D4C5-42DE-8302-A85254826216}" dt="2022-01-25T09:21:10.588" v="385"/>
          <ac:spMkLst>
            <pc:docMk/>
            <pc:sldMk cId="2151997669" sldId="309"/>
            <ac:spMk id="121" creationId="{994C6A76-5AEF-4002-BC86-AB1568781249}"/>
          </ac:spMkLst>
        </pc:spChg>
        <pc:spChg chg="add del mod">
          <ac:chgData name="DANIEL DEL RIO VELILLA" userId="bb18336d-ff95-4c34-a019-304126070e9d" providerId="ADAL" clId="{ECA069F6-D4C5-42DE-8302-A85254826216}" dt="2022-01-25T09:21:10.393" v="384"/>
          <ac:spMkLst>
            <pc:docMk/>
            <pc:sldMk cId="2151997669" sldId="309"/>
            <ac:spMk id="122" creationId="{87E66028-2358-4532-8690-C20308193877}"/>
          </ac:spMkLst>
        </pc:spChg>
        <pc:spChg chg="add del mod">
          <ac:chgData name="DANIEL DEL RIO VELILLA" userId="bb18336d-ff95-4c34-a019-304126070e9d" providerId="ADAL" clId="{ECA069F6-D4C5-42DE-8302-A85254826216}" dt="2022-01-25T09:21:10.393" v="384"/>
          <ac:spMkLst>
            <pc:docMk/>
            <pc:sldMk cId="2151997669" sldId="309"/>
            <ac:spMk id="123" creationId="{B1BA8DC3-A335-4688-86DE-07EB32354DDD}"/>
          </ac:spMkLst>
        </pc:spChg>
        <pc:spChg chg="add del mod">
          <ac:chgData name="DANIEL DEL RIO VELILLA" userId="bb18336d-ff95-4c34-a019-304126070e9d" providerId="ADAL" clId="{ECA069F6-D4C5-42DE-8302-A85254826216}" dt="2022-01-25T09:22:01.313" v="432" actId="478"/>
          <ac:spMkLst>
            <pc:docMk/>
            <pc:sldMk cId="2151997669" sldId="309"/>
            <ac:spMk id="124" creationId="{7E40A82F-7CB0-41A6-8485-7BB5CB336684}"/>
          </ac:spMkLst>
        </pc:spChg>
        <pc:spChg chg="add del mod">
          <ac:chgData name="DANIEL DEL RIO VELILLA" userId="bb18336d-ff95-4c34-a019-304126070e9d" providerId="ADAL" clId="{ECA069F6-D4C5-42DE-8302-A85254826216}" dt="2022-01-25T09:22:01.313" v="432" actId="478"/>
          <ac:spMkLst>
            <pc:docMk/>
            <pc:sldMk cId="2151997669" sldId="309"/>
            <ac:spMk id="125" creationId="{7D22C502-0654-40F6-8826-7F4097EC1F08}"/>
          </ac:spMkLst>
        </pc:spChg>
        <pc:spChg chg="add del mod">
          <ac:chgData name="DANIEL DEL RIO VELILLA" userId="bb18336d-ff95-4c34-a019-304126070e9d" providerId="ADAL" clId="{ECA069F6-D4C5-42DE-8302-A85254826216}" dt="2022-01-25T09:21:57.413" v="429"/>
          <ac:spMkLst>
            <pc:docMk/>
            <pc:sldMk cId="2151997669" sldId="309"/>
            <ac:spMk id="126" creationId="{BB68898B-D7F4-400A-B82A-C484898B8691}"/>
          </ac:spMkLst>
        </pc:spChg>
        <pc:spChg chg="add del mod">
          <ac:chgData name="DANIEL DEL RIO VELILLA" userId="bb18336d-ff95-4c34-a019-304126070e9d" providerId="ADAL" clId="{ECA069F6-D4C5-42DE-8302-A85254826216}" dt="2022-01-25T09:21:57.225" v="428"/>
          <ac:spMkLst>
            <pc:docMk/>
            <pc:sldMk cId="2151997669" sldId="309"/>
            <ac:spMk id="127" creationId="{9C2A4BD5-786E-45D5-805C-81E7DEFC7C5F}"/>
          </ac:spMkLst>
        </pc:spChg>
        <pc:spChg chg="add del mod">
          <ac:chgData name="DANIEL DEL RIO VELILLA" userId="bb18336d-ff95-4c34-a019-304126070e9d" providerId="ADAL" clId="{ECA069F6-D4C5-42DE-8302-A85254826216}" dt="2022-01-25T09:21:57.047" v="427"/>
          <ac:spMkLst>
            <pc:docMk/>
            <pc:sldMk cId="2151997669" sldId="309"/>
            <ac:spMk id="128" creationId="{FF0E31CC-283F-4D9D-9555-6CA37A6CCDF3}"/>
          </ac:spMkLst>
        </pc:spChg>
        <pc:spChg chg="add del mod">
          <ac:chgData name="DANIEL DEL RIO VELILLA" userId="bb18336d-ff95-4c34-a019-304126070e9d" providerId="ADAL" clId="{ECA069F6-D4C5-42DE-8302-A85254826216}" dt="2022-01-25T09:21:56.865" v="426"/>
          <ac:spMkLst>
            <pc:docMk/>
            <pc:sldMk cId="2151997669" sldId="309"/>
            <ac:spMk id="129" creationId="{CA55422C-2C99-4EFF-807F-6E7B11BB5AD5}"/>
          </ac:spMkLst>
        </pc:spChg>
        <pc:spChg chg="add del mod">
          <ac:chgData name="DANIEL DEL RIO VELILLA" userId="bb18336d-ff95-4c34-a019-304126070e9d" providerId="ADAL" clId="{ECA069F6-D4C5-42DE-8302-A85254826216}" dt="2022-01-25T09:21:56.692" v="425"/>
          <ac:spMkLst>
            <pc:docMk/>
            <pc:sldMk cId="2151997669" sldId="309"/>
            <ac:spMk id="130" creationId="{7500DD72-F225-450F-93AE-55BD1C109992}"/>
          </ac:spMkLst>
        </pc:spChg>
        <pc:spChg chg="add del mod">
          <ac:chgData name="DANIEL DEL RIO VELILLA" userId="bb18336d-ff95-4c34-a019-304126070e9d" providerId="ADAL" clId="{ECA069F6-D4C5-42DE-8302-A85254826216}" dt="2022-01-25T09:21:56.503" v="424"/>
          <ac:spMkLst>
            <pc:docMk/>
            <pc:sldMk cId="2151997669" sldId="309"/>
            <ac:spMk id="131" creationId="{80CC982D-BE58-47AD-A217-C126446A8328}"/>
          </ac:spMkLst>
        </pc:spChg>
        <pc:spChg chg="add del mod">
          <ac:chgData name="DANIEL DEL RIO VELILLA" userId="bb18336d-ff95-4c34-a019-304126070e9d" providerId="ADAL" clId="{ECA069F6-D4C5-42DE-8302-A85254826216}" dt="2022-01-25T09:21:56.290" v="423"/>
          <ac:spMkLst>
            <pc:docMk/>
            <pc:sldMk cId="2151997669" sldId="309"/>
            <ac:spMk id="132" creationId="{6182D8F0-A33D-4500-BB73-187494B4915A}"/>
          </ac:spMkLst>
        </pc:spChg>
        <pc:spChg chg="add del mod">
          <ac:chgData name="DANIEL DEL RIO VELILLA" userId="bb18336d-ff95-4c34-a019-304126070e9d" providerId="ADAL" clId="{ECA069F6-D4C5-42DE-8302-A85254826216}" dt="2022-01-25T09:21:56.110" v="422"/>
          <ac:spMkLst>
            <pc:docMk/>
            <pc:sldMk cId="2151997669" sldId="309"/>
            <ac:spMk id="133" creationId="{54829B67-A554-4BE1-A647-4F295AA5AB61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4" creationId="{920BA83F-1123-4995-A053-112B7A8D2B7F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5" creationId="{86DA1AF0-3E83-4C6F-9AFD-FCC2075BE21A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6" creationId="{FF8039DB-269D-4A25-81EF-D5782682097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7" creationId="{C845071A-A5E7-4B89-870B-5FF64ED8DCCE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8" creationId="{4AB6D9C9-F278-4D00-9CD4-AC482E9739D6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39" creationId="{7AC9DCA3-4FCC-49CF-8851-E07E53B65993}"/>
          </ac:spMkLst>
        </pc:spChg>
        <pc:spChg chg="add mod">
          <ac:chgData name="DANIEL DEL RIO VELILLA" userId="bb18336d-ff95-4c34-a019-304126070e9d" providerId="ADAL" clId="{ECA069F6-D4C5-42DE-8302-A85254826216}" dt="2022-01-25T09:29:35.203" v="558" actId="1076"/>
          <ac:spMkLst>
            <pc:docMk/>
            <pc:sldMk cId="2151997669" sldId="309"/>
            <ac:spMk id="140" creationId="{F039A460-1036-414B-9064-1243147A40B3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41" creationId="{95263D82-B747-4BEA-BC11-1F56388198A0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42" creationId="{C9194742-7890-4311-A39B-4AF325FD647D}"/>
          </ac:spMkLst>
        </pc:spChg>
        <pc:spChg chg="add mod">
          <ac:chgData name="DANIEL DEL RIO VELILLA" userId="bb18336d-ff95-4c34-a019-304126070e9d" providerId="ADAL" clId="{ECA069F6-D4C5-42DE-8302-A85254826216}" dt="2022-01-25T09:26:27.194" v="508" actId="1076"/>
          <ac:spMkLst>
            <pc:docMk/>
            <pc:sldMk cId="2151997669" sldId="309"/>
            <ac:spMk id="143" creationId="{544ECC34-AAF5-46B5-BCA0-94D113E9886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4" creationId="{99F37CAF-B9EA-4C18-B824-B4689CA589F7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5" creationId="{AE39E089-E3BE-4C10-A215-244A94E8943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6" creationId="{013084FD-D270-4E49-A8E4-742EF33A68E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7" creationId="{315608B1-3A0F-4374-AD3A-981513FF18E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8" creationId="{0C17799C-8F10-4862-A195-0C1A5A0BDB4C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49" creationId="{9D5C3F90-8310-4919-80D0-8061123844EE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0" creationId="{BEFBC3B6-4AB7-4316-BD22-910654EDC86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1" creationId="{D63A36A7-7E25-4509-946C-C10992A12CD6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2" creationId="{715F5286-7C0E-4850-8EA0-917648E2F1A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3" creationId="{CF1AFDF2-6568-44B1-8021-75F56359E10A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4" creationId="{4CCF1EDC-C0C6-44BF-98C3-2597A2ACF585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5" creationId="{DE2C7C1C-16CB-4499-84AB-7E0293A7196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6" creationId="{1C3C9B31-F8F9-4D09-BC39-9A2487ECE00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7" creationId="{96245FD4-B130-4CB1-A9B2-B89FEFE5462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8" creationId="{3434122C-82BE-416D-B52D-ED8C3078F41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59" creationId="{11B58C3A-CA70-42F2-AD36-A12A1A39B3CD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0" creationId="{A13D3BD3-3BC3-43A7-AE5D-421AE2E7216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1" creationId="{408AFAD7-45C6-42F4-A997-26D15F7EA6E5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2" creationId="{6156564E-31BC-4EEA-931F-C08A6AA8857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3" creationId="{8E35DD4B-A852-4AFC-8290-6446432484D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4" creationId="{A17A44A3-AC7A-4452-B698-8B75CD2BCD5E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5" creationId="{5E8242E9-D011-446F-AA4D-57DE07BFB764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6" creationId="{4236D906-1351-4D6F-B49E-A7406BD454DB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7" creationId="{AA123594-4962-4313-A491-A9961ACFC7F9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8" creationId="{948F11A7-5F32-41A7-8635-00EC3337638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69" creationId="{150FA60E-6893-4181-A161-C71B692083F5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0" creationId="{38590F5C-D4CF-4697-90FB-39902A0C858A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1" creationId="{DF672B39-ADED-491D-A884-77FF8039F2D4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2" creationId="{B09945C3-7594-4DE5-BFC4-A517895AE460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3" creationId="{A04F529A-B1E8-451E-8ACD-FAF35997A953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4" creationId="{6FD74984-ECF4-459C-8B0E-BF77F7D4CE1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5" creationId="{FDC22246-999C-4AF6-89A6-FB87ACE684D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6" creationId="{88C5DAA9-3DCE-4FDB-8E04-3A6ED123CAC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7" creationId="{43CB4597-2B69-4FCD-8080-F53C46EE0AAA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8" creationId="{1F10068F-5584-4923-82F6-73A8679CE0AF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79" creationId="{53E9958A-5272-466A-826B-1A255DBA2293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0" creationId="{C0EF1057-A8AD-4FA7-9001-2959DAEC2BC2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1" creationId="{8DA3F70B-E90D-48F8-BACF-73192038711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2" creationId="{C2ACAD3A-C3FE-4520-88B3-AE184B7CC556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3" creationId="{7C6D1AD2-6FD5-4984-9F90-B0F66C33AFA1}"/>
          </ac:spMkLst>
        </pc:spChg>
        <pc:spChg chg="add del mod">
          <ac:chgData name="DANIEL DEL RIO VELILLA" userId="bb18336d-ff95-4c34-a019-304126070e9d" providerId="ADAL" clId="{ECA069F6-D4C5-42DE-8302-A85254826216}" dt="2022-01-25T09:27:07.423" v="513"/>
          <ac:spMkLst>
            <pc:docMk/>
            <pc:sldMk cId="2151997669" sldId="309"/>
            <ac:spMk id="184" creationId="{ADEC5AD9-2742-4066-95B9-8FFB94278347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5" creationId="{25F5BA62-9EFF-4A97-9C76-D16F2EF664F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6" creationId="{AEC8B126-FF31-46E3-9C2E-E8B48B43ACB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7" creationId="{39E1FC7A-9213-41F9-BCFF-0093372AA2D5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88" creationId="{FC861C2E-6D2E-4CB9-806C-FF5E8860BAB8}"/>
          </ac:spMkLst>
        </pc:spChg>
        <pc:spChg chg="add del mod">
          <ac:chgData name="DANIEL DEL RIO VELILLA" userId="bb18336d-ff95-4c34-a019-304126070e9d" providerId="ADAL" clId="{ECA069F6-D4C5-42DE-8302-A85254826216}" dt="2022-01-25T09:27:51.661" v="536" actId="478"/>
          <ac:spMkLst>
            <pc:docMk/>
            <pc:sldMk cId="2151997669" sldId="309"/>
            <ac:spMk id="189" creationId="{784BDD2D-98F9-4A98-A3CF-F3225EEB6007}"/>
          </ac:spMkLst>
        </pc:spChg>
        <pc:spChg chg="add del mod">
          <ac:chgData name="DANIEL DEL RIO VELILLA" userId="bb18336d-ff95-4c34-a019-304126070e9d" providerId="ADAL" clId="{ECA069F6-D4C5-42DE-8302-A85254826216}" dt="2022-01-25T09:27:51.661" v="536" actId="478"/>
          <ac:spMkLst>
            <pc:docMk/>
            <pc:sldMk cId="2151997669" sldId="309"/>
            <ac:spMk id="190" creationId="{CEEF16E3-BE75-4758-9719-D63DFCC18509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1" creationId="{953EA39A-3E9C-4EAF-9487-0D96CD0E0001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2" creationId="{342F449D-12C3-4CF6-988B-1DDADEACD09E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3" creationId="{715C28FB-C5D1-4EB1-BAE7-F2B2579F1C0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4" creationId="{AA030730-57FB-4B99-82F5-E0F7015FD6DB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5" creationId="{A79BD3AE-2D11-4882-86FD-09A4DC2F575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6" creationId="{6CFCCFEC-69FD-4B24-96B4-52D537E3F9DC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7" creationId="{3DE11AF1-F2EB-4CCF-8893-7E015B09D9FF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198" creationId="{51A3AB8E-2D56-4A5C-834F-83D81054F0D5}"/>
          </ac:spMkLst>
        </pc:spChg>
        <pc:spChg chg="add del mod">
          <ac:chgData name="DANIEL DEL RIO VELILLA" userId="bb18336d-ff95-4c34-a019-304126070e9d" providerId="ADAL" clId="{ECA069F6-D4C5-42DE-8302-A85254826216}" dt="2022-01-25T09:28:22.681" v="541" actId="478"/>
          <ac:spMkLst>
            <pc:docMk/>
            <pc:sldMk cId="2151997669" sldId="309"/>
            <ac:spMk id="199" creationId="{960A0C6F-19CA-45E7-92E1-27622EB039C1}"/>
          </ac:spMkLst>
        </pc:spChg>
        <pc:spChg chg="add del mod">
          <ac:chgData name="DANIEL DEL RIO VELILLA" userId="bb18336d-ff95-4c34-a019-304126070e9d" providerId="ADAL" clId="{ECA069F6-D4C5-42DE-8302-A85254826216}" dt="2022-01-25T09:28:22.681" v="541" actId="478"/>
          <ac:spMkLst>
            <pc:docMk/>
            <pc:sldMk cId="2151997669" sldId="309"/>
            <ac:spMk id="200" creationId="{085214AD-5B87-4F76-BDC3-1A9DB5793C9A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1" creationId="{5D01F080-93ED-4CE9-B50D-8D4CCD30303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2" creationId="{AABE7AE8-A72E-4C64-BF05-E067ADC2E2D2}"/>
          </ac:spMkLst>
        </pc:spChg>
        <pc:spChg chg="del mod">
          <ac:chgData name="DANIEL DEL RIO VELILLA" userId="bb18336d-ff95-4c34-a019-304126070e9d" providerId="ADAL" clId="{ECA069F6-D4C5-42DE-8302-A85254826216}" dt="2022-01-25T08:58:02.793" v="153" actId="478"/>
          <ac:spMkLst>
            <pc:docMk/>
            <pc:sldMk cId="2151997669" sldId="309"/>
            <ac:spMk id="203" creationId="{00000000-0000-0000-0000-000000000000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4" creationId="{7C3B1838-DC91-45AB-B766-581293055143}"/>
          </ac:spMkLst>
        </pc:spChg>
        <pc:spChg chg="del mod">
          <ac:chgData name="DANIEL DEL RIO VELILLA" userId="bb18336d-ff95-4c34-a019-304126070e9d" providerId="ADAL" clId="{ECA069F6-D4C5-42DE-8302-A85254826216}" dt="2022-01-25T08:58:02.793" v="153" actId="478"/>
          <ac:spMkLst>
            <pc:docMk/>
            <pc:sldMk cId="2151997669" sldId="309"/>
            <ac:spMk id="205" creationId="{00000000-0000-0000-0000-000000000000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6" creationId="{8371C069-4AB5-4E8F-B5E6-EC6CDC04A71D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7" creationId="{25D25726-607F-49F3-B34D-B9CBC9407E3A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8" creationId="{8344ECD8-A280-4862-844E-371BDB2B7B2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09" creationId="{95C53FB1-377F-488A-9910-55DB748C801F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0" creationId="{4BA18D14-7D52-4D79-BEC9-D026597CC01A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1" creationId="{4272116A-1D99-4F00-BBCE-57102CDA2417}"/>
          </ac:spMkLst>
        </pc:spChg>
        <pc:spChg chg="add del mod">
          <ac:chgData name="DANIEL DEL RIO VELILLA" userId="bb18336d-ff95-4c34-a019-304126070e9d" providerId="ADAL" clId="{ECA069F6-D4C5-42DE-8302-A85254826216}" dt="2022-01-25T09:27:52.713" v="537" actId="478"/>
          <ac:spMkLst>
            <pc:docMk/>
            <pc:sldMk cId="2151997669" sldId="309"/>
            <ac:spMk id="212" creationId="{E6532EFD-AB62-4321-8CA4-39E0F3E26F1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3" creationId="{D10BC293-C207-4869-8439-803965C6D93D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4" creationId="{739EB5D0-E4AD-4883-843C-5DB015AAA9AC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5" creationId="{E7734D5E-5112-4E98-A2F7-466413A2EE16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6" creationId="{292314E0-D8FD-429E-A30E-10F5EAF92E97}"/>
          </ac:spMkLst>
        </pc:spChg>
        <pc:spChg chg="add del mod">
          <ac:chgData name="DANIEL DEL RIO VELILLA" userId="bb18336d-ff95-4c34-a019-304126070e9d" providerId="ADAL" clId="{ECA069F6-D4C5-42DE-8302-A85254826216}" dt="2022-01-25T09:28:24.041" v="542" actId="478"/>
          <ac:spMkLst>
            <pc:docMk/>
            <pc:sldMk cId="2151997669" sldId="309"/>
            <ac:spMk id="217" creationId="{7BE379AB-D5B1-4759-9BAC-70C221F96B97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8" creationId="{51272AD6-7339-44E1-9E42-83658F3F6465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19" creationId="{1C740BC2-E654-4E91-B8D9-D9E831BF9DBB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0" creationId="{9D7C4124-71D7-44B5-B326-5E896563FCBF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1" creationId="{C5BDD5FE-75B1-4C8C-86C6-0FFE072D724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2" creationId="{91CD3CD2-1CB3-4F9E-AEFA-F4FC955D890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3" creationId="{680FC83C-5F17-4E4B-8048-C7BC5753B74E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4" creationId="{3309A9A1-50E1-40E4-8488-374870E781C6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5" creationId="{E8034E38-BF67-45E4-BD40-C15812968D9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6" creationId="{CB75A964-71B5-4052-86F6-C4EF3AEC62C0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27" creationId="{50AEE18F-C918-40E9-86A2-08ADA54D9531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28" creationId="{F0B09E08-2F83-4289-868C-3B4DC31A6ED0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29" creationId="{13AAA6BA-57D4-4AD3-9DAB-5D5DA4EA85FD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0" creationId="{A1069449-7EF6-4A56-945B-FD2E36EE5699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1" creationId="{DFF9721C-BF94-45D0-96CB-CF16720CCE74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2" creationId="{77C23E04-29A3-473B-A472-05B542EDAD27}"/>
          </ac:spMkLst>
        </pc:spChg>
        <pc:spChg chg="add del mod">
          <ac:chgData name="DANIEL DEL RIO VELILLA" userId="bb18336d-ff95-4c34-a019-304126070e9d" providerId="ADAL" clId="{ECA069F6-D4C5-42DE-8302-A85254826216}" dt="2022-01-25T09:29:04.557" v="547" actId="21"/>
          <ac:spMkLst>
            <pc:docMk/>
            <pc:sldMk cId="2151997669" sldId="309"/>
            <ac:spMk id="233" creationId="{0595F132-68EB-4A05-8494-6DD395867AB6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4" creationId="{70B35556-EB3F-43B4-9065-4C8D1A87A5DE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5" creationId="{0F98EEB3-C7D3-44EE-A3C1-BB522B275D68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6" creationId="{EC78CAD6-2A94-462B-8751-83ED5342E092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7" creationId="{8EAB8627-7FF8-4A7C-BB94-225C8DB37333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38" creationId="{B53D91CD-486B-4410-AFF6-A9C2EDFB9D1A}"/>
          </ac:spMkLst>
        </pc:spChg>
        <pc:spChg chg="add del mod">
          <ac:chgData name="DANIEL DEL RIO VELILLA" userId="bb18336d-ff95-4c34-a019-304126070e9d" providerId="ADAL" clId="{ECA069F6-D4C5-42DE-8302-A85254826216}" dt="2022-01-25T09:29:20.957" v="555" actId="478"/>
          <ac:spMkLst>
            <pc:docMk/>
            <pc:sldMk cId="2151997669" sldId="309"/>
            <ac:spMk id="239" creationId="{C1E07A20-1E3E-4243-9DEC-BF896474ADA9}"/>
          </ac:spMkLst>
        </pc:spChg>
        <pc:spChg chg="add mod">
          <ac:chgData name="DANIEL DEL RIO VELILLA" userId="bb18336d-ff95-4c34-a019-304126070e9d" providerId="ADAL" clId="{ECA069F6-D4C5-42DE-8302-A85254826216}" dt="2022-01-25T09:29:33.056" v="556" actId="1076"/>
          <ac:spMkLst>
            <pc:docMk/>
            <pc:sldMk cId="2151997669" sldId="309"/>
            <ac:spMk id="240" creationId="{42D65B73-9DEB-4712-8771-567E74F68435}"/>
          </ac:spMkLst>
        </pc:spChg>
        <pc:picChg chg="del mod">
          <ac:chgData name="DANIEL DEL RIO VELILLA" userId="bb18336d-ff95-4c34-a019-304126070e9d" providerId="ADAL" clId="{ECA069F6-D4C5-42DE-8302-A85254826216}" dt="2022-01-25T09:26:41.750" v="511" actId="478"/>
          <ac:picMkLst>
            <pc:docMk/>
            <pc:sldMk cId="2151997669" sldId="309"/>
            <ac:picMk id="8" creationId="{4D7C6478-E5F6-43D9-912E-3F2ACA2D1F5C}"/>
          </ac:picMkLst>
        </pc:picChg>
        <pc:picChg chg="mod">
          <ac:chgData name="DANIEL DEL RIO VELILLA" userId="bb18336d-ff95-4c34-a019-304126070e9d" providerId="ADAL" clId="{ECA069F6-D4C5-42DE-8302-A85254826216}" dt="2022-01-25T09:52:31.667" v="801" actId="1076"/>
          <ac:picMkLst>
            <pc:docMk/>
            <pc:sldMk cId="2151997669" sldId="309"/>
            <ac:picMk id="18" creationId="{DC3B15C3-2B4D-40AA-A675-900E9CA5CDD9}"/>
          </ac:picMkLst>
        </pc:picChg>
        <pc:picChg chg="mod">
          <ac:chgData name="DANIEL DEL RIO VELILLA" userId="bb18336d-ff95-4c34-a019-304126070e9d" providerId="ADAL" clId="{ECA069F6-D4C5-42DE-8302-A85254826216}" dt="2022-01-25T09:52:36.083" v="802" actId="1076"/>
          <ac:picMkLst>
            <pc:docMk/>
            <pc:sldMk cId="2151997669" sldId="309"/>
            <ac:picMk id="22" creationId="{3355A165-6E36-4656-A1D9-18D894BB54EE}"/>
          </ac:picMkLst>
        </pc:picChg>
        <pc:picChg chg="del mod">
          <ac:chgData name="DANIEL DEL RIO VELILLA" userId="bb18336d-ff95-4c34-a019-304126070e9d" providerId="ADAL" clId="{ECA069F6-D4C5-42DE-8302-A85254826216}" dt="2022-01-25T09:26:40.964" v="510" actId="478"/>
          <ac:picMkLst>
            <pc:docMk/>
            <pc:sldMk cId="2151997669" sldId="309"/>
            <ac:picMk id="25" creationId="{F1876A7C-F04F-4B91-AA46-E6F1FD1CC9BB}"/>
          </ac:picMkLst>
        </pc:picChg>
        <pc:cxnChg chg="mod">
          <ac:chgData name="DANIEL DEL RIO VELILLA" userId="bb18336d-ff95-4c34-a019-304126070e9d" providerId="ADAL" clId="{ECA069F6-D4C5-42DE-8302-A85254826216}" dt="2022-01-25T09:52:31.667" v="801" actId="1076"/>
          <ac:cxnSpMkLst>
            <pc:docMk/>
            <pc:sldMk cId="2151997669" sldId="309"/>
            <ac:cxnSpMk id="19" creationId="{2E633CAD-4A3D-45EC-81C4-FA9836B529DC}"/>
          </ac:cxnSpMkLst>
        </pc:cxnChg>
        <pc:cxnChg chg="mod">
          <ac:chgData name="DANIEL DEL RIO VELILLA" userId="bb18336d-ff95-4c34-a019-304126070e9d" providerId="ADAL" clId="{ECA069F6-D4C5-42DE-8302-A85254826216}" dt="2022-01-25T09:52:36.083" v="802" actId="1076"/>
          <ac:cxnSpMkLst>
            <pc:docMk/>
            <pc:sldMk cId="2151997669" sldId="309"/>
            <ac:cxnSpMk id="23" creationId="{90A2BF6E-42C8-44DD-BC39-05E7F27A8E88}"/>
          </ac:cxnSpMkLst>
        </pc:cxnChg>
        <pc:cxnChg chg="add mod">
          <ac:chgData name="DANIEL DEL RIO VELILLA" userId="bb18336d-ff95-4c34-a019-304126070e9d" providerId="ADAL" clId="{ECA069F6-D4C5-42DE-8302-A85254826216}" dt="2022-01-25T08:57:55.311" v="152" actId="14100"/>
          <ac:cxnSpMkLst>
            <pc:docMk/>
            <pc:sldMk cId="2151997669" sldId="309"/>
            <ac:cxnSpMk id="27" creationId="{213DAA77-44C9-4B64-81DB-D5BC32F15453}"/>
          </ac:cxnSpMkLst>
        </pc:cxnChg>
        <pc:cxnChg chg="add mod">
          <ac:chgData name="DANIEL DEL RIO VELILLA" userId="bb18336d-ff95-4c34-a019-304126070e9d" providerId="ADAL" clId="{ECA069F6-D4C5-42DE-8302-A85254826216}" dt="2022-01-25T08:57:32.748" v="137"/>
          <ac:cxnSpMkLst>
            <pc:docMk/>
            <pc:sldMk cId="2151997669" sldId="309"/>
            <ac:cxnSpMk id="28" creationId="{F21AF157-30D3-48B2-84B1-D58005D9137E}"/>
          </ac:cxnSpMkLst>
        </pc:cxnChg>
        <pc:cxnChg chg="add mod">
          <ac:chgData name="DANIEL DEL RIO VELILLA" userId="bb18336d-ff95-4c34-a019-304126070e9d" providerId="ADAL" clId="{ECA069F6-D4C5-42DE-8302-A85254826216}" dt="2022-01-25T08:57:32.748" v="137"/>
          <ac:cxnSpMkLst>
            <pc:docMk/>
            <pc:sldMk cId="2151997669" sldId="309"/>
            <ac:cxnSpMk id="30" creationId="{5E14B14B-5795-4225-9F9B-6D0773EF9A74}"/>
          </ac:cxnSpMkLst>
        </pc:cxnChg>
      </pc:sldChg>
      <pc:sldChg chg="addSp delSp modSp mod ord modAnim">
        <pc:chgData name="DANIEL DEL RIO VELILLA" userId="bb18336d-ff95-4c34-a019-304126070e9d" providerId="ADAL" clId="{ECA069F6-D4C5-42DE-8302-A85254826216}" dt="2022-01-25T09:31:43.561" v="570"/>
        <pc:sldMkLst>
          <pc:docMk/>
          <pc:sldMk cId="4106947518" sldId="310"/>
        </pc:sldMkLst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2" creationId="{F5850EE0-16D5-480E-B8EB-5B1C9B6EFF71}"/>
          </ac:spMkLst>
        </pc:spChg>
        <pc:spChg chg="add del mod">
          <ac:chgData name="DANIEL DEL RIO VELILLA" userId="bb18336d-ff95-4c34-a019-304126070e9d" providerId="ADAL" clId="{ECA069F6-D4C5-42DE-8302-A85254826216}" dt="2022-01-25T08:59:13.777" v="185" actId="478"/>
          <ac:spMkLst>
            <pc:docMk/>
            <pc:sldMk cId="4106947518" sldId="310"/>
            <ac:spMk id="6" creationId="{26D6B1D8-E036-486E-A456-E2A07C47F81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" creationId="{93D41503-D39E-476D-8F19-2C92B79A6E72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28" creationId="{295B4B1D-9B07-410D-983D-7F214FBF510F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0" creationId="{7FF9A7D2-482C-47CE-A5D6-B787426FD64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1" creationId="{B175BD68-2512-4D77-8D11-1D6229D9590F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4" creationId="{848990D2-AA46-4AE0-81A5-5A265AAD7D2E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5" creationId="{C64C1A29-4C19-4E94-898B-B52559489BB7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6" creationId="{F4C23B7A-EC0D-4721-83B7-4D3B1DE4F79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7" creationId="{42A22863-98C7-4E83-B255-3F6F447B654C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8" creationId="{ED45FEB5-B15E-46C7-A42E-632220A6B2C3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39" creationId="{6C43CB1A-2B5A-450E-866B-1C2C6C7753EE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1" creationId="{1223A667-5449-42D2-9FFA-811D42DCE84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2" creationId="{E262E574-FAA1-46FB-B371-493E820244F5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3" creationId="{58686646-A588-46B0-AFE2-A47AA6B0DC4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6" creationId="{A320110D-DBCE-4265-B263-526C524706A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7" creationId="{5AB2C589-2D82-4EE3-9AC1-74E8A2DB634B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48" creationId="{73D55116-0599-43A9-B799-AE6FB8203F3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0" creationId="{C2D64FD5-5645-4C0B-BD7D-127CAA59101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3" creationId="{22F4E2FE-7D50-4ACC-9DD6-D2C51CAD529E}"/>
          </ac:spMkLst>
        </pc:spChg>
        <pc:spChg chg="add mod">
          <ac:chgData name="DANIEL DEL RIO VELILLA" userId="bb18336d-ff95-4c34-a019-304126070e9d" providerId="ADAL" clId="{ECA069F6-D4C5-42DE-8302-A85254826216}" dt="2022-01-25T08:58:26.098" v="157"/>
          <ac:spMkLst>
            <pc:docMk/>
            <pc:sldMk cId="4106947518" sldId="310"/>
            <ac:spMk id="54" creationId="{793045C5-4930-422A-80A8-3BD6B25725A4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5" creationId="{237C8D04-0D20-4765-9E76-7A994B56C478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6" creationId="{295C112A-2196-4BF7-B6B6-C627EE03D582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57" creationId="{4793532C-22A5-4286-ACCA-CF63DFDFF19C}"/>
          </ac:spMkLst>
        </pc:spChg>
        <pc:spChg chg="add mod">
          <ac:chgData name="DANIEL DEL RIO VELILLA" userId="bb18336d-ff95-4c34-a019-304126070e9d" providerId="ADAL" clId="{ECA069F6-D4C5-42DE-8302-A85254826216}" dt="2022-01-25T08:58:26.098" v="157"/>
          <ac:spMkLst>
            <pc:docMk/>
            <pc:sldMk cId="4106947518" sldId="310"/>
            <ac:spMk id="58" creationId="{85F27F14-CCF6-4FD0-9A9A-C370915259FD}"/>
          </ac:spMkLst>
        </pc:spChg>
        <pc:spChg chg="add mod">
          <ac:chgData name="DANIEL DEL RIO VELILLA" userId="bb18336d-ff95-4c34-a019-304126070e9d" providerId="ADAL" clId="{ECA069F6-D4C5-42DE-8302-A85254826216}" dt="2022-01-25T08:58:46.685" v="182" actId="20577"/>
          <ac:spMkLst>
            <pc:docMk/>
            <pc:sldMk cId="4106947518" sldId="310"/>
            <ac:spMk id="61" creationId="{2869CC3C-12D1-4BC1-97B3-1EBC614E630A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0" creationId="{BAFCBC5B-CA08-4DD8-98B2-3E6BB9021891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1" creationId="{7DCDC819-FD98-4307-A5F5-12000220E14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76" creationId="{1980CB19-3A80-4A15-9FDA-673F80F38603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0" creationId="{6B3629C1-1EB1-4FDF-BBFD-3845BED0F386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1" creationId="{8E746495-908C-4388-92EB-7ADA2B74EB5C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2" creationId="{620A4923-93C3-4FB5-87BC-AF9AC2CFAC5D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3" creationId="{64FE6961-12A2-414D-BEEE-382DD9A2BE05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7" creationId="{47F4B678-ACC9-4496-B654-A52E08890619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8" creationId="{1D42DCC5-AA15-4AEC-B0AB-BC6225B2445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89" creationId="{5DDC4C2C-BE2B-48D1-871B-E4264AF69320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0" creationId="{DD024BD8-9856-42D3-B6F9-1168330B32FF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1" creationId="{5099DB9F-18A4-44AF-B48C-FF36E71618C5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2" creationId="{74B90153-CD94-427F-8E56-14F8498C90C3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3" creationId="{F6628137-68D2-4D7C-B7A4-D2EA04D120FB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94" creationId="{B2AF8B2F-0454-4496-B5CD-9DE62A491C32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5" creationId="{B631EE7F-A92A-4BB7-8FEC-FE568AE0A57B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6" creationId="{C5D7D2AE-ADA5-4814-A0A8-53F606E4F347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97" creationId="{3DD2CE75-F4E7-4651-8B97-C6A7D8496256}"/>
          </ac:spMkLst>
        </pc:spChg>
        <pc:spChg chg="mod">
          <ac:chgData name="DANIEL DEL RIO VELILLA" userId="bb18336d-ff95-4c34-a019-304126070e9d" providerId="ADAL" clId="{ECA069F6-D4C5-42DE-8302-A85254826216}" dt="2022-01-25T08:59:25.579" v="186" actId="1076"/>
          <ac:spMkLst>
            <pc:docMk/>
            <pc:sldMk cId="4106947518" sldId="310"/>
            <ac:spMk id="98" creationId="{A13F2DD1-9BDE-4EB9-9FAC-30CBFD6A0496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203" creationId="{00000000-0000-0000-0000-000000000000}"/>
          </ac:spMkLst>
        </pc:spChg>
        <pc:spChg chg="del mod">
          <ac:chgData name="DANIEL DEL RIO VELILLA" userId="bb18336d-ff95-4c34-a019-304126070e9d" providerId="ADAL" clId="{ECA069F6-D4C5-42DE-8302-A85254826216}" dt="2022-01-25T08:59:11.611" v="184" actId="478"/>
          <ac:spMkLst>
            <pc:docMk/>
            <pc:sldMk cId="4106947518" sldId="310"/>
            <ac:spMk id="205" creationId="{00000000-0000-0000-0000-000000000000}"/>
          </ac:spMkLst>
        </pc:spChg>
        <pc:picChg chg="mod">
          <ac:chgData name="DANIEL DEL RIO VELILLA" userId="bb18336d-ff95-4c34-a019-304126070e9d" providerId="ADAL" clId="{ECA069F6-D4C5-42DE-8302-A85254826216}" dt="2022-01-25T08:59:25.579" v="186" actId="1076"/>
          <ac:picMkLst>
            <pc:docMk/>
            <pc:sldMk cId="4106947518" sldId="310"/>
            <ac:picMk id="27" creationId="{1C79A49A-A83D-4A46-A903-C612980C0E26}"/>
          </ac:picMkLst>
        </pc:pic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4" creationId="{9A48B6B8-72C4-47D7-BB46-32CA98FC4F04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40" creationId="{547F075E-A587-4234-BD60-6D72AFFC0C6F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49" creationId="{BFED5A0A-0894-4A38-9D6F-4C95760D8991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51" creationId="{B809C30A-EBF2-43F6-BF71-8F3DD81507B0}"/>
          </ac:cxnSpMkLst>
        </pc:cxnChg>
        <pc:cxnChg chg="add mod">
          <ac:chgData name="DANIEL DEL RIO VELILLA" userId="bb18336d-ff95-4c34-a019-304126070e9d" providerId="ADAL" clId="{ECA069F6-D4C5-42DE-8302-A85254826216}" dt="2022-01-25T08:59:03.215" v="183" actId="14100"/>
          <ac:cxnSpMkLst>
            <pc:docMk/>
            <pc:sldMk cId="4106947518" sldId="310"/>
            <ac:cxnSpMk id="59" creationId="{645B60F1-65A4-4908-8F31-1B9821B84691}"/>
          </ac:cxnSpMkLst>
        </pc:cxnChg>
        <pc:cxnChg chg="add mod">
          <ac:chgData name="DANIEL DEL RIO VELILLA" userId="bb18336d-ff95-4c34-a019-304126070e9d" providerId="ADAL" clId="{ECA069F6-D4C5-42DE-8302-A85254826216}" dt="2022-01-25T08:58:26.098" v="157"/>
          <ac:cxnSpMkLst>
            <pc:docMk/>
            <pc:sldMk cId="4106947518" sldId="310"/>
            <ac:cxnSpMk id="60" creationId="{7BD1F74E-5580-4928-96BB-DD55CC643059}"/>
          </ac:cxnSpMkLst>
        </pc:cxnChg>
        <pc:cxnChg chg="add mod">
          <ac:chgData name="DANIEL DEL RIO VELILLA" userId="bb18336d-ff95-4c34-a019-304126070e9d" providerId="ADAL" clId="{ECA069F6-D4C5-42DE-8302-A85254826216}" dt="2022-01-25T08:58:26.098" v="157"/>
          <ac:cxnSpMkLst>
            <pc:docMk/>
            <pc:sldMk cId="4106947518" sldId="310"/>
            <ac:cxnSpMk id="62" creationId="{BEA1AEEE-52E2-4245-90F4-269B94DC5F8F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84" creationId="{E69706CA-03E4-4568-9C6F-E4A3ABB7B6A3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85" creationId="{7ABAD4D0-3212-4054-9917-4FBF4B7AA467}"/>
          </ac:cxnSpMkLst>
        </pc:cxnChg>
        <pc:cxnChg chg="mod">
          <ac:chgData name="DANIEL DEL RIO VELILLA" userId="bb18336d-ff95-4c34-a019-304126070e9d" providerId="ADAL" clId="{ECA069F6-D4C5-42DE-8302-A85254826216}" dt="2022-01-25T08:59:25.579" v="186" actId="1076"/>
          <ac:cxnSpMkLst>
            <pc:docMk/>
            <pc:sldMk cId="4106947518" sldId="310"/>
            <ac:cxnSpMk id="86" creationId="{74426CD5-1D37-4F4A-830E-7F2351F8A6B9}"/>
          </ac:cxnSpMkLst>
        </pc:cxnChg>
      </pc:sldChg>
      <pc:sldChg chg="addSp delSp modSp mod modAnim">
        <pc:chgData name="DANIEL DEL RIO VELILLA" userId="bb18336d-ff95-4c34-a019-304126070e9d" providerId="ADAL" clId="{ECA069F6-D4C5-42DE-8302-A85254826216}" dt="2022-01-25T12:26:11.100" v="1911"/>
        <pc:sldMkLst>
          <pc:docMk/>
          <pc:sldMk cId="2465418958" sldId="311"/>
        </pc:sldMkLst>
        <pc:spChg chg="add del mod">
          <ac:chgData name="DANIEL DEL RIO VELILLA" userId="bb18336d-ff95-4c34-a019-304126070e9d" providerId="ADAL" clId="{ECA069F6-D4C5-42DE-8302-A85254826216}" dt="2022-01-25T09:48:55.340" v="735" actId="478"/>
          <ac:spMkLst>
            <pc:docMk/>
            <pc:sldMk cId="2465418958" sldId="311"/>
            <ac:spMk id="3" creationId="{D7002D40-ACC4-475F-9A7F-786E701A9C8C}"/>
          </ac:spMkLst>
        </pc:spChg>
        <pc:spChg chg="add del mod">
          <ac:chgData name="DANIEL DEL RIO VELILLA" userId="bb18336d-ff95-4c34-a019-304126070e9d" providerId="ADAL" clId="{ECA069F6-D4C5-42DE-8302-A85254826216}" dt="2022-01-25T09:48:57.685" v="737"/>
          <ac:spMkLst>
            <pc:docMk/>
            <pc:sldMk cId="2465418958" sldId="311"/>
            <ac:spMk id="11" creationId="{FD5FB626-7CB1-4967-9DE2-979962208BE2}"/>
          </ac:spMkLst>
        </pc:spChg>
        <pc:spChg chg="add del mod">
          <ac:chgData name="DANIEL DEL RIO VELILLA" userId="bb18336d-ff95-4c34-a019-304126070e9d" providerId="ADAL" clId="{ECA069F6-D4C5-42DE-8302-A85254826216}" dt="2022-01-25T09:48:57.685" v="737"/>
          <ac:spMkLst>
            <pc:docMk/>
            <pc:sldMk cId="2465418958" sldId="311"/>
            <ac:spMk id="12" creationId="{52D34830-DB14-4634-AD29-15FACC3A8A8E}"/>
          </ac:spMkLst>
        </pc:spChg>
        <pc:spChg chg="add del mod">
          <ac:chgData name="DANIEL DEL RIO VELILLA" userId="bb18336d-ff95-4c34-a019-304126070e9d" providerId="ADAL" clId="{ECA069F6-D4C5-42DE-8302-A85254826216}" dt="2022-01-25T09:48:57.685" v="737"/>
          <ac:spMkLst>
            <pc:docMk/>
            <pc:sldMk cId="2465418958" sldId="311"/>
            <ac:spMk id="15" creationId="{00CD805C-3107-4F55-8166-683A65622EDF}"/>
          </ac:spMkLst>
        </pc:spChg>
        <pc:spChg chg="add mod">
          <ac:chgData name="DANIEL DEL RIO VELILLA" userId="bb18336d-ff95-4c34-a019-304126070e9d" providerId="ADAL" clId="{ECA069F6-D4C5-42DE-8302-A85254826216}" dt="2022-01-25T09:49:03.704" v="738"/>
          <ac:spMkLst>
            <pc:docMk/>
            <pc:sldMk cId="2465418958" sldId="311"/>
            <ac:spMk id="17" creationId="{DD041A9B-07D8-4648-B9DA-0EA8761E8E54}"/>
          </ac:spMkLst>
        </pc:spChg>
        <pc:spChg chg="add mod">
          <ac:chgData name="DANIEL DEL RIO VELILLA" userId="bb18336d-ff95-4c34-a019-304126070e9d" providerId="ADAL" clId="{ECA069F6-D4C5-42DE-8302-A85254826216}" dt="2022-01-25T09:49:03.704" v="738"/>
          <ac:spMkLst>
            <pc:docMk/>
            <pc:sldMk cId="2465418958" sldId="311"/>
            <ac:spMk id="18" creationId="{C8768024-1F47-4647-AF60-C6E14EC9BB7B}"/>
          </ac:spMkLst>
        </pc:spChg>
        <pc:spChg chg="add mod">
          <ac:chgData name="DANIEL DEL RIO VELILLA" userId="bb18336d-ff95-4c34-a019-304126070e9d" providerId="ADAL" clId="{ECA069F6-D4C5-42DE-8302-A85254826216}" dt="2022-01-25T09:49:03.704" v="738"/>
          <ac:spMkLst>
            <pc:docMk/>
            <pc:sldMk cId="2465418958" sldId="311"/>
            <ac:spMk id="21" creationId="{1F811050-71F8-4BB5-AD85-16CC01D108CE}"/>
          </ac:spMkLst>
        </pc:spChg>
        <pc:spChg chg="add mod">
          <ac:chgData name="DANIEL DEL RIO VELILLA" userId="bb18336d-ff95-4c34-a019-304126070e9d" providerId="ADAL" clId="{ECA069F6-D4C5-42DE-8302-A85254826216}" dt="2022-01-25T12:24:20.759" v="1819" actId="1076"/>
          <ac:spMkLst>
            <pc:docMk/>
            <pc:sldMk cId="2465418958" sldId="311"/>
            <ac:spMk id="30" creationId="{3AC8A11B-DAC2-4619-A9E7-D4CAEE9D2A9D}"/>
          </ac:spMkLst>
        </pc:spChg>
        <pc:spChg chg="add mod">
          <ac:chgData name="DANIEL DEL RIO VELILLA" userId="bb18336d-ff95-4c34-a019-304126070e9d" providerId="ADAL" clId="{ECA069F6-D4C5-42DE-8302-A85254826216}" dt="2022-01-25T12:24:44.009" v="1841" actId="20577"/>
          <ac:spMkLst>
            <pc:docMk/>
            <pc:sldMk cId="2465418958" sldId="311"/>
            <ac:spMk id="31" creationId="{28C6CCB9-A668-4622-BF2A-B39BEBA465A4}"/>
          </ac:spMkLst>
        </pc:spChg>
        <pc:spChg chg="add del mod">
          <ac:chgData name="DANIEL DEL RIO VELILLA" userId="bb18336d-ff95-4c34-a019-304126070e9d" providerId="ADAL" clId="{ECA069F6-D4C5-42DE-8302-A85254826216}" dt="2022-01-25T12:25:24.904" v="1851" actId="1076"/>
          <ac:spMkLst>
            <pc:docMk/>
            <pc:sldMk cId="2465418958" sldId="311"/>
            <ac:spMk id="32" creationId="{3720BC77-1A19-4DE0-A1CB-01331D142D20}"/>
          </ac:spMkLst>
        </pc:spChg>
        <pc:spChg chg="add del mod">
          <ac:chgData name="DANIEL DEL RIO VELILLA" userId="bb18336d-ff95-4c34-a019-304126070e9d" providerId="ADAL" clId="{ECA069F6-D4C5-42DE-8302-A85254826216}" dt="2022-01-25T12:25:43.151" v="1903" actId="6549"/>
          <ac:spMkLst>
            <pc:docMk/>
            <pc:sldMk cId="2465418958" sldId="311"/>
            <ac:spMk id="33" creationId="{41BA6DB9-650B-4E4E-AD44-DC07E6B3DCE8}"/>
          </ac:spMkLst>
        </pc:spChg>
        <pc:spChg chg="del">
          <ac:chgData name="DANIEL DEL RIO VELILLA" userId="bb18336d-ff95-4c34-a019-304126070e9d" providerId="ADAL" clId="{ECA069F6-D4C5-42DE-8302-A85254826216}" dt="2022-01-25T09:48:50.706" v="732" actId="478"/>
          <ac:spMkLst>
            <pc:docMk/>
            <pc:sldMk cId="2465418958" sldId="311"/>
            <ac:spMk id="94" creationId="{B2AF8B2F-0454-4496-B5CD-9DE62A491C32}"/>
          </ac:spMkLst>
        </pc:spChg>
        <pc:spChg chg="del mod">
          <ac:chgData name="DANIEL DEL RIO VELILLA" userId="bb18336d-ff95-4c34-a019-304126070e9d" providerId="ADAL" clId="{ECA069F6-D4C5-42DE-8302-A85254826216}" dt="2022-01-25T09:48:54.582" v="734" actId="478"/>
          <ac:spMkLst>
            <pc:docMk/>
            <pc:sldMk cId="2465418958" sldId="311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9:48:50.706" v="732" actId="478"/>
          <ac:spMkLst>
            <pc:docMk/>
            <pc:sldMk cId="2465418958" sldId="311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8:50.706" v="732" actId="478"/>
          <ac:spMkLst>
            <pc:docMk/>
            <pc:sldMk cId="2465418958" sldId="311"/>
            <ac:spMk id="205" creationId="{00000000-0000-0000-0000-000000000000}"/>
          </ac:spMkLst>
        </pc:spChg>
        <pc:picChg chg="add del mod">
          <ac:chgData name="DANIEL DEL RIO VELILLA" userId="bb18336d-ff95-4c34-a019-304126070e9d" providerId="ADAL" clId="{ECA069F6-D4C5-42DE-8302-A85254826216}" dt="2022-01-25T12:23:05.717" v="1799" actId="478"/>
          <ac:picMkLst>
            <pc:docMk/>
            <pc:sldMk cId="2465418958" sldId="311"/>
            <ac:picMk id="5" creationId="{158A32B7-89C4-4885-8422-C0705568D7D1}"/>
          </ac:picMkLst>
        </pc:picChg>
        <pc:picChg chg="del mod">
          <ac:chgData name="DANIEL DEL RIO VELILLA" userId="bb18336d-ff95-4c34-a019-304126070e9d" providerId="ADAL" clId="{ECA069F6-D4C5-42DE-8302-A85254826216}" dt="2022-01-25T12:21:39.677" v="1793" actId="478"/>
          <ac:picMkLst>
            <pc:docMk/>
            <pc:sldMk cId="2465418958" sldId="311"/>
            <ac:picMk id="7" creationId="{38092FC7-10CC-4B09-B5E1-B76B3E4C155C}"/>
          </ac:picMkLst>
        </pc:picChg>
        <pc:picChg chg="add del mod">
          <ac:chgData name="DANIEL DEL RIO VELILLA" userId="bb18336d-ff95-4c34-a019-304126070e9d" providerId="ADAL" clId="{ECA069F6-D4C5-42DE-8302-A85254826216}" dt="2022-01-25T12:23:04.564" v="1798" actId="478"/>
          <ac:picMkLst>
            <pc:docMk/>
            <pc:sldMk cId="2465418958" sldId="311"/>
            <ac:picMk id="8" creationId="{19A195CA-A06E-4372-978B-28F0CBAB7CD4}"/>
          </ac:picMkLst>
        </pc:picChg>
        <pc:picChg chg="del mod">
          <ac:chgData name="DANIEL DEL RIO VELILLA" userId="bb18336d-ff95-4c34-a019-304126070e9d" providerId="ADAL" clId="{ECA069F6-D4C5-42DE-8302-A85254826216}" dt="2022-01-25T12:21:39.677" v="1793" actId="478"/>
          <ac:picMkLst>
            <pc:docMk/>
            <pc:sldMk cId="2465418958" sldId="311"/>
            <ac:picMk id="10" creationId="{A1360C34-B137-4682-ADE1-601452A7A995}"/>
          </ac:picMkLst>
        </pc:picChg>
        <pc:picChg chg="add mod">
          <ac:chgData name="DANIEL DEL RIO VELILLA" userId="bb18336d-ff95-4c34-a019-304126070e9d" providerId="ADAL" clId="{ECA069F6-D4C5-42DE-8302-A85254826216}" dt="2022-01-25T12:23:44.632" v="1812" actId="1076"/>
          <ac:picMkLst>
            <pc:docMk/>
            <pc:sldMk cId="2465418958" sldId="311"/>
            <ac:picMk id="23" creationId="{CAFB32A8-CF3E-47E7-9B2F-134312794DA7}"/>
          </ac:picMkLst>
        </pc:picChg>
        <pc:picChg chg="add mod">
          <ac:chgData name="DANIEL DEL RIO VELILLA" userId="bb18336d-ff95-4c34-a019-304126070e9d" providerId="ADAL" clId="{ECA069F6-D4C5-42DE-8302-A85254826216}" dt="2022-01-25T12:25:06.967" v="1845" actId="1076"/>
          <ac:picMkLst>
            <pc:docMk/>
            <pc:sldMk cId="2465418958" sldId="311"/>
            <ac:picMk id="25" creationId="{FEC60BB6-A660-4659-BEDC-BA85889DDF23}"/>
          </ac:picMkLst>
        </pc:picChg>
        <pc:cxnChg chg="add del mod">
          <ac:chgData name="DANIEL DEL RIO VELILLA" userId="bb18336d-ff95-4c34-a019-304126070e9d" providerId="ADAL" clId="{ECA069F6-D4C5-42DE-8302-A85254826216}" dt="2022-01-25T09:48:57.685" v="737"/>
          <ac:cxnSpMkLst>
            <pc:docMk/>
            <pc:sldMk cId="2465418958" sldId="311"/>
            <ac:cxnSpMk id="13" creationId="{B62905C1-5A4F-4918-8B1D-945CC1C5A332}"/>
          </ac:cxnSpMkLst>
        </pc:cxnChg>
        <pc:cxnChg chg="add del mod">
          <ac:chgData name="DANIEL DEL RIO VELILLA" userId="bb18336d-ff95-4c34-a019-304126070e9d" providerId="ADAL" clId="{ECA069F6-D4C5-42DE-8302-A85254826216}" dt="2022-01-25T09:48:57.685" v="737"/>
          <ac:cxnSpMkLst>
            <pc:docMk/>
            <pc:sldMk cId="2465418958" sldId="311"/>
            <ac:cxnSpMk id="14" creationId="{21F2BAA5-927C-4901-89E4-F0F46D65C484}"/>
          </ac:cxnSpMkLst>
        </pc:cxnChg>
        <pc:cxnChg chg="add del mod">
          <ac:chgData name="DANIEL DEL RIO VELILLA" userId="bb18336d-ff95-4c34-a019-304126070e9d" providerId="ADAL" clId="{ECA069F6-D4C5-42DE-8302-A85254826216}" dt="2022-01-25T09:48:57.685" v="737"/>
          <ac:cxnSpMkLst>
            <pc:docMk/>
            <pc:sldMk cId="2465418958" sldId="311"/>
            <ac:cxnSpMk id="16" creationId="{6DE01C46-0D45-4DC3-98E4-13DEC3B23BAD}"/>
          </ac:cxnSpMkLst>
        </pc:cxnChg>
        <pc:cxnChg chg="add mod">
          <ac:chgData name="DANIEL DEL RIO VELILLA" userId="bb18336d-ff95-4c34-a019-304126070e9d" providerId="ADAL" clId="{ECA069F6-D4C5-42DE-8302-A85254826216}" dt="2022-01-25T09:49:03.704" v="738"/>
          <ac:cxnSpMkLst>
            <pc:docMk/>
            <pc:sldMk cId="2465418958" sldId="311"/>
            <ac:cxnSpMk id="19" creationId="{7DC19B55-7F9C-4725-B51C-25CEDBBE13F9}"/>
          </ac:cxnSpMkLst>
        </pc:cxnChg>
        <pc:cxnChg chg="add mod">
          <ac:chgData name="DANIEL DEL RIO VELILLA" userId="bb18336d-ff95-4c34-a019-304126070e9d" providerId="ADAL" clId="{ECA069F6-D4C5-42DE-8302-A85254826216}" dt="2022-01-25T09:49:03.704" v="738"/>
          <ac:cxnSpMkLst>
            <pc:docMk/>
            <pc:sldMk cId="2465418958" sldId="311"/>
            <ac:cxnSpMk id="20" creationId="{C65C50AD-A014-44ED-9D18-84A5E0EAF65D}"/>
          </ac:cxnSpMkLst>
        </pc:cxnChg>
        <pc:cxnChg chg="add mod">
          <ac:chgData name="DANIEL DEL RIO VELILLA" userId="bb18336d-ff95-4c34-a019-304126070e9d" providerId="ADAL" clId="{ECA069F6-D4C5-42DE-8302-A85254826216}" dt="2022-01-25T09:49:03.704" v="738"/>
          <ac:cxnSpMkLst>
            <pc:docMk/>
            <pc:sldMk cId="2465418958" sldId="311"/>
            <ac:cxnSpMk id="22" creationId="{4348D1A0-E445-4266-B36D-30F103BE1744}"/>
          </ac:cxnSpMkLst>
        </pc:cxnChg>
      </pc:sldChg>
      <pc:sldChg chg="addSp delSp modSp mod delAnim modAnim">
        <pc:chgData name="DANIEL DEL RIO VELILLA" userId="bb18336d-ff95-4c34-a019-304126070e9d" providerId="ADAL" clId="{ECA069F6-D4C5-42DE-8302-A85254826216}" dt="2022-01-25T12:55:22.816" v="2059"/>
        <pc:sldMkLst>
          <pc:docMk/>
          <pc:sldMk cId="2210958515" sldId="312"/>
        </pc:sldMkLst>
        <pc:spChg chg="add del mod">
          <ac:chgData name="DANIEL DEL RIO VELILLA" userId="bb18336d-ff95-4c34-a019-304126070e9d" providerId="ADAL" clId="{ECA069F6-D4C5-42DE-8302-A85254826216}" dt="2022-01-25T09:49:19.691" v="748" actId="478"/>
          <ac:spMkLst>
            <pc:docMk/>
            <pc:sldMk cId="2210958515" sldId="312"/>
            <ac:spMk id="4" creationId="{8229E4C6-405B-4302-BB8F-5A51561BE433}"/>
          </ac:spMkLst>
        </pc:spChg>
        <pc:spChg chg="add mod">
          <ac:chgData name="DANIEL DEL RIO VELILLA" userId="bb18336d-ff95-4c34-a019-304126070e9d" providerId="ADAL" clId="{ECA069F6-D4C5-42DE-8302-A85254826216}" dt="2022-01-25T09:49:13.012" v="740"/>
          <ac:spMkLst>
            <pc:docMk/>
            <pc:sldMk cId="2210958515" sldId="312"/>
            <ac:spMk id="11" creationId="{312BDCA9-0D10-435B-B89E-A1AEDB22176B}"/>
          </ac:spMkLst>
        </pc:spChg>
        <pc:spChg chg="add mod">
          <ac:chgData name="DANIEL DEL RIO VELILLA" userId="bb18336d-ff95-4c34-a019-304126070e9d" providerId="ADAL" clId="{ECA069F6-D4C5-42DE-8302-A85254826216}" dt="2022-01-25T12:51:11.622" v="1965" actId="1076"/>
          <ac:spMkLst>
            <pc:docMk/>
            <pc:sldMk cId="2210958515" sldId="312"/>
            <ac:spMk id="12" creationId="{AC3AC428-B07F-40AD-9CF0-09B7103BBC92}"/>
          </ac:spMkLst>
        </pc:spChg>
        <pc:spChg chg="add mod">
          <ac:chgData name="DANIEL DEL RIO VELILLA" userId="bb18336d-ff95-4c34-a019-304126070e9d" providerId="ADAL" clId="{ECA069F6-D4C5-42DE-8302-A85254826216}" dt="2022-01-25T09:49:17.021" v="747" actId="20577"/>
          <ac:spMkLst>
            <pc:docMk/>
            <pc:sldMk cId="2210958515" sldId="312"/>
            <ac:spMk id="15" creationId="{F24A4468-DBDD-4280-9893-EF2D6DD10025}"/>
          </ac:spMkLst>
        </pc:spChg>
        <pc:spChg chg="add mod">
          <ac:chgData name="DANIEL DEL RIO VELILLA" userId="bb18336d-ff95-4c34-a019-304126070e9d" providerId="ADAL" clId="{ECA069F6-D4C5-42DE-8302-A85254826216}" dt="2022-01-25T12:49:54.917" v="1922" actId="14100"/>
          <ac:spMkLst>
            <pc:docMk/>
            <pc:sldMk cId="2210958515" sldId="312"/>
            <ac:spMk id="22" creationId="{9A865ECE-4D98-4D17-AB88-2E597B5A2E4E}"/>
          </ac:spMkLst>
        </pc:spChg>
        <pc:spChg chg="add mod">
          <ac:chgData name="DANIEL DEL RIO VELILLA" userId="bb18336d-ff95-4c34-a019-304126070e9d" providerId="ADAL" clId="{ECA069F6-D4C5-42DE-8302-A85254826216}" dt="2022-01-25T12:50:02.314" v="1956" actId="20577"/>
          <ac:spMkLst>
            <pc:docMk/>
            <pc:sldMk cId="2210958515" sldId="312"/>
            <ac:spMk id="23" creationId="{164AE258-D1A2-458C-A65C-F5E62DA6D116}"/>
          </ac:spMkLst>
        </pc:spChg>
        <pc:spChg chg="add del mod">
          <ac:chgData name="DANIEL DEL RIO VELILLA" userId="bb18336d-ff95-4c34-a019-304126070e9d" providerId="ADAL" clId="{ECA069F6-D4C5-42DE-8302-A85254826216}" dt="2022-01-25T12:51:40.223" v="2002"/>
          <ac:spMkLst>
            <pc:docMk/>
            <pc:sldMk cId="2210958515" sldId="312"/>
            <ac:spMk id="26" creationId="{C22935F2-C442-4326-A89F-E58DA583134B}"/>
          </ac:spMkLst>
        </pc:spChg>
        <pc:spChg chg="add del mod">
          <ac:chgData name="DANIEL DEL RIO VELILLA" userId="bb18336d-ff95-4c34-a019-304126070e9d" providerId="ADAL" clId="{ECA069F6-D4C5-42DE-8302-A85254826216}" dt="2022-01-25T12:51:40.223" v="2002"/>
          <ac:spMkLst>
            <pc:docMk/>
            <pc:sldMk cId="2210958515" sldId="312"/>
            <ac:spMk id="27" creationId="{E653004C-F4AF-4CA7-9094-6AEA87F57F6F}"/>
          </ac:spMkLst>
        </pc:spChg>
        <pc:spChg chg="add del mod">
          <ac:chgData name="DANIEL DEL RIO VELILLA" userId="bb18336d-ff95-4c34-a019-304126070e9d" providerId="ADAL" clId="{ECA069F6-D4C5-42DE-8302-A85254826216}" dt="2022-01-25T12:54:00.781" v="2018"/>
          <ac:spMkLst>
            <pc:docMk/>
            <pc:sldMk cId="2210958515" sldId="312"/>
            <ac:spMk id="28" creationId="{BAA1C262-9ED4-449D-8B42-045986863CAC}"/>
          </ac:spMkLst>
        </pc:spChg>
        <pc:spChg chg="add del mod">
          <ac:chgData name="DANIEL DEL RIO VELILLA" userId="bb18336d-ff95-4c34-a019-304126070e9d" providerId="ADAL" clId="{ECA069F6-D4C5-42DE-8302-A85254826216}" dt="2022-01-25T12:52:31.712" v="2010"/>
          <ac:spMkLst>
            <pc:docMk/>
            <pc:sldMk cId="2210958515" sldId="312"/>
            <ac:spMk id="29" creationId="{844E9ABC-A60E-4404-93C7-C1F57D5FC1FC}"/>
          </ac:spMkLst>
        </pc:spChg>
        <pc:spChg chg="add del mod">
          <ac:chgData name="DANIEL DEL RIO VELILLA" userId="bb18336d-ff95-4c34-a019-304126070e9d" providerId="ADAL" clId="{ECA069F6-D4C5-42DE-8302-A85254826216}" dt="2022-01-25T12:53:05.207" v="2012"/>
          <ac:spMkLst>
            <pc:docMk/>
            <pc:sldMk cId="2210958515" sldId="312"/>
            <ac:spMk id="30" creationId="{7AC1F77C-59AE-4BCB-85E0-2D44BF962795}"/>
          </ac:spMkLst>
        </pc:spChg>
        <pc:spChg chg="add mod">
          <ac:chgData name="DANIEL DEL RIO VELILLA" userId="bb18336d-ff95-4c34-a019-304126070e9d" providerId="ADAL" clId="{ECA069F6-D4C5-42DE-8302-A85254826216}" dt="2022-01-25T12:55:07.300" v="2058" actId="1076"/>
          <ac:spMkLst>
            <pc:docMk/>
            <pc:sldMk cId="2210958515" sldId="312"/>
            <ac:spMk id="31" creationId="{26FDC540-CFEF-4E32-BCDD-9D769747867E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8:40:31.287" v="15" actId="478"/>
          <ac:spMkLst>
            <pc:docMk/>
            <pc:sldMk cId="2210958515" sldId="312"/>
            <ac:spMk id="99" creationId="{5C11D894-6710-43FD-956E-4FE2CA1A74A0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9:12.411" v="739" actId="478"/>
          <ac:spMkLst>
            <pc:docMk/>
            <pc:sldMk cId="2210958515" sldId="312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ECA069F6-D4C5-42DE-8302-A85254826216}" dt="2022-01-25T12:49:12.411" v="1912" actId="478"/>
          <ac:picMkLst>
            <pc:docMk/>
            <pc:sldMk cId="2210958515" sldId="312"/>
            <ac:picMk id="3" creationId="{D144993D-633A-4687-895C-7C57CC1116A1}"/>
          </ac:picMkLst>
        </pc:picChg>
        <pc:picChg chg="del">
          <ac:chgData name="DANIEL DEL RIO VELILLA" userId="bb18336d-ff95-4c34-a019-304126070e9d" providerId="ADAL" clId="{ECA069F6-D4C5-42DE-8302-A85254826216}" dt="2022-01-25T12:49:13.350" v="1913" actId="478"/>
          <ac:picMkLst>
            <pc:docMk/>
            <pc:sldMk cId="2210958515" sldId="312"/>
            <ac:picMk id="6" creationId="{92CC6E31-184C-4654-AD69-6769630AEDF8}"/>
          </ac:picMkLst>
        </pc:picChg>
        <pc:picChg chg="add mod">
          <ac:chgData name="DANIEL DEL RIO VELILLA" userId="bb18336d-ff95-4c34-a019-304126070e9d" providerId="ADAL" clId="{ECA069F6-D4C5-42DE-8302-A85254826216}" dt="2022-01-25T12:49:35.448" v="1918" actId="1076"/>
          <ac:picMkLst>
            <pc:docMk/>
            <pc:sldMk cId="2210958515" sldId="312"/>
            <ac:picMk id="10" creationId="{096C5933-7E74-457D-BC3C-F4F4E06134DC}"/>
          </ac:picMkLst>
        </pc:picChg>
        <pc:picChg chg="add mod">
          <ac:chgData name="DANIEL DEL RIO VELILLA" userId="bb18336d-ff95-4c34-a019-304126070e9d" providerId="ADAL" clId="{ECA069F6-D4C5-42DE-8302-A85254826216}" dt="2022-01-25T12:54:06.500" v="2023" actId="14100"/>
          <ac:picMkLst>
            <pc:docMk/>
            <pc:sldMk cId="2210958515" sldId="312"/>
            <ac:picMk id="18" creationId="{60993DE1-B477-4D49-8C47-3EC58A0EA98C}"/>
          </ac:picMkLst>
        </pc:picChg>
        <pc:cxnChg chg="add mod">
          <ac:chgData name="DANIEL DEL RIO VELILLA" userId="bb18336d-ff95-4c34-a019-304126070e9d" providerId="ADAL" clId="{ECA069F6-D4C5-42DE-8302-A85254826216}" dt="2022-01-25T09:49:34.212" v="751" actId="14100"/>
          <ac:cxnSpMkLst>
            <pc:docMk/>
            <pc:sldMk cId="2210958515" sldId="312"/>
            <ac:cxnSpMk id="13" creationId="{45E2A480-1FF3-40C9-A207-6B87EC19962A}"/>
          </ac:cxnSpMkLst>
        </pc:cxnChg>
        <pc:cxnChg chg="add mod">
          <ac:chgData name="DANIEL DEL RIO VELILLA" userId="bb18336d-ff95-4c34-a019-304126070e9d" providerId="ADAL" clId="{ECA069F6-D4C5-42DE-8302-A85254826216}" dt="2022-01-25T09:49:13.012" v="740"/>
          <ac:cxnSpMkLst>
            <pc:docMk/>
            <pc:sldMk cId="2210958515" sldId="312"/>
            <ac:cxnSpMk id="14" creationId="{484F6042-3BAB-4496-A5F5-50A1FAD30ED7}"/>
          </ac:cxnSpMkLst>
        </pc:cxnChg>
        <pc:cxnChg chg="add mod">
          <ac:chgData name="DANIEL DEL RIO VELILLA" userId="bb18336d-ff95-4c34-a019-304126070e9d" providerId="ADAL" clId="{ECA069F6-D4C5-42DE-8302-A85254826216}" dt="2022-01-25T09:49:13.012" v="740"/>
          <ac:cxnSpMkLst>
            <pc:docMk/>
            <pc:sldMk cId="2210958515" sldId="312"/>
            <ac:cxnSpMk id="16" creationId="{7B00CDC0-2700-4D87-B52F-9E0975C64C47}"/>
          </ac:cxnSpMkLst>
        </pc:cxnChg>
      </pc:sldChg>
      <pc:sldChg chg="addSp delSp modSp mod modAnim">
        <pc:chgData name="DANIEL DEL RIO VELILLA" userId="bb18336d-ff95-4c34-a019-304126070e9d" providerId="ADAL" clId="{ECA069F6-D4C5-42DE-8302-A85254826216}" dt="2022-01-25T12:56:33.618" v="2138"/>
        <pc:sldMkLst>
          <pc:docMk/>
          <pc:sldMk cId="1390627088" sldId="313"/>
        </pc:sldMkLst>
        <pc:spChg chg="add del mod">
          <ac:chgData name="DANIEL DEL RIO VELILLA" userId="bb18336d-ff95-4c34-a019-304126070e9d" providerId="ADAL" clId="{ECA069F6-D4C5-42DE-8302-A85254826216}" dt="2022-01-25T09:49:48.969" v="753" actId="478"/>
          <ac:spMkLst>
            <pc:docMk/>
            <pc:sldMk cId="1390627088" sldId="313"/>
            <ac:spMk id="4" creationId="{894D9921-A642-40DE-A6CF-8603F2270E54}"/>
          </ac:spMkLst>
        </pc:spChg>
        <pc:spChg chg="add mod">
          <ac:chgData name="DANIEL DEL RIO VELILLA" userId="bb18336d-ff95-4c34-a019-304126070e9d" providerId="ADAL" clId="{ECA069F6-D4C5-42DE-8302-A85254826216}" dt="2022-01-25T09:49:49.580" v="754"/>
          <ac:spMkLst>
            <pc:docMk/>
            <pc:sldMk cId="1390627088" sldId="313"/>
            <ac:spMk id="10" creationId="{447625A3-3282-4EEC-9570-D43B2C593D53}"/>
          </ac:spMkLst>
        </pc:spChg>
        <pc:spChg chg="add mod">
          <ac:chgData name="DANIEL DEL RIO VELILLA" userId="bb18336d-ff95-4c34-a019-304126070e9d" providerId="ADAL" clId="{ECA069F6-D4C5-42DE-8302-A85254826216}" dt="2022-01-25T09:49:49.580" v="754"/>
          <ac:spMkLst>
            <pc:docMk/>
            <pc:sldMk cId="1390627088" sldId="313"/>
            <ac:spMk id="11" creationId="{C16EA0B0-50F3-4FF1-9E90-AED32D3D649D}"/>
          </ac:spMkLst>
        </pc:spChg>
        <pc:spChg chg="add mod">
          <ac:chgData name="DANIEL DEL RIO VELILLA" userId="bb18336d-ff95-4c34-a019-304126070e9d" providerId="ADAL" clId="{ECA069F6-D4C5-42DE-8302-A85254826216}" dt="2022-01-25T09:49:49.580" v="754"/>
          <ac:spMkLst>
            <pc:docMk/>
            <pc:sldMk cId="1390627088" sldId="313"/>
            <ac:spMk id="14" creationId="{20BC55FB-8FF7-4C50-85B6-7CB5EE3DAAC2}"/>
          </ac:spMkLst>
        </pc:spChg>
        <pc:spChg chg="add mod">
          <ac:chgData name="DANIEL DEL RIO VELILLA" userId="bb18336d-ff95-4c34-a019-304126070e9d" providerId="ADAL" clId="{ECA069F6-D4C5-42DE-8302-A85254826216}" dt="2022-01-25T12:56:10.196" v="2071" actId="14100"/>
          <ac:spMkLst>
            <pc:docMk/>
            <pc:sldMk cId="1390627088" sldId="313"/>
            <ac:spMk id="18" creationId="{5F2EFFEB-E468-4170-8F9E-89FFF529840E}"/>
          </ac:spMkLst>
        </pc:spChg>
        <pc:spChg chg="add mod">
          <ac:chgData name="DANIEL DEL RIO VELILLA" userId="bb18336d-ff95-4c34-a019-304126070e9d" providerId="ADAL" clId="{ECA069F6-D4C5-42DE-8302-A85254826216}" dt="2022-01-25T12:56:28.599" v="2137" actId="20577"/>
          <ac:spMkLst>
            <pc:docMk/>
            <pc:sldMk cId="1390627088" sldId="313"/>
            <ac:spMk id="19" creationId="{8525D22E-1A3A-48B1-B05C-C144DC72B41A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10:36:13.012" v="857" actId="21"/>
          <ac:spMkLst>
            <pc:docMk/>
            <pc:sldMk cId="1390627088" sldId="313"/>
            <ac:spMk id="99" creationId="{5C11D894-6710-43FD-956E-4FE2CA1A74A0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9:47.185" v="752" actId="478"/>
          <ac:spMkLst>
            <pc:docMk/>
            <pc:sldMk cId="1390627088" sldId="313"/>
            <ac:spMk id="205" creationId="{00000000-0000-0000-0000-000000000000}"/>
          </ac:spMkLst>
        </pc:spChg>
        <pc:picChg chg="del">
          <ac:chgData name="DANIEL DEL RIO VELILLA" userId="bb18336d-ff95-4c34-a019-304126070e9d" providerId="ADAL" clId="{ECA069F6-D4C5-42DE-8302-A85254826216}" dt="2022-01-25T12:49:14.970" v="1914" actId="478"/>
          <ac:picMkLst>
            <pc:docMk/>
            <pc:sldMk cId="1390627088" sldId="313"/>
            <ac:picMk id="3" creationId="{B9CBDB9C-4DD0-49FD-AC43-B135F7E8A505}"/>
          </ac:picMkLst>
        </pc:picChg>
        <pc:picChg chg="add mod">
          <ac:chgData name="DANIEL DEL RIO VELILLA" userId="bb18336d-ff95-4c34-a019-304126070e9d" providerId="ADAL" clId="{ECA069F6-D4C5-42DE-8302-A85254826216}" dt="2022-01-25T12:56:04.569" v="2069" actId="1076"/>
          <ac:picMkLst>
            <pc:docMk/>
            <pc:sldMk cId="1390627088" sldId="313"/>
            <ac:picMk id="6" creationId="{8A85E13E-FF90-42F5-A95F-FED03C3C6372}"/>
          </ac:picMkLst>
        </pc:picChg>
        <pc:cxnChg chg="add mod">
          <ac:chgData name="DANIEL DEL RIO VELILLA" userId="bb18336d-ff95-4c34-a019-304126070e9d" providerId="ADAL" clId="{ECA069F6-D4C5-42DE-8302-A85254826216}" dt="2022-01-25T09:49:49.580" v="754"/>
          <ac:cxnSpMkLst>
            <pc:docMk/>
            <pc:sldMk cId="1390627088" sldId="313"/>
            <ac:cxnSpMk id="12" creationId="{B48F49B7-2E2D-4DF4-A5DC-0DA12FF2B1F4}"/>
          </ac:cxnSpMkLst>
        </pc:cxnChg>
        <pc:cxnChg chg="add mod">
          <ac:chgData name="DANIEL DEL RIO VELILLA" userId="bb18336d-ff95-4c34-a019-304126070e9d" providerId="ADAL" clId="{ECA069F6-D4C5-42DE-8302-A85254826216}" dt="2022-01-25T09:49:49.580" v="754"/>
          <ac:cxnSpMkLst>
            <pc:docMk/>
            <pc:sldMk cId="1390627088" sldId="313"/>
            <ac:cxnSpMk id="13" creationId="{4CC8F85D-61A6-4019-AFDC-E93448810510}"/>
          </ac:cxnSpMkLst>
        </pc:cxnChg>
        <pc:cxnChg chg="add mod">
          <ac:chgData name="DANIEL DEL RIO VELILLA" userId="bb18336d-ff95-4c34-a019-304126070e9d" providerId="ADAL" clId="{ECA069F6-D4C5-42DE-8302-A85254826216}" dt="2022-01-25T09:49:49.580" v="754"/>
          <ac:cxnSpMkLst>
            <pc:docMk/>
            <pc:sldMk cId="1390627088" sldId="313"/>
            <ac:cxnSpMk id="15" creationId="{875DA021-BE36-4BC0-A50F-7B9B12C17A81}"/>
          </ac:cxnSpMkLst>
        </pc:cxnChg>
      </pc:sldChg>
      <pc:sldChg chg="addSp delSp modSp mod modAnim">
        <pc:chgData name="DANIEL DEL RIO VELILLA" userId="bb18336d-ff95-4c34-a019-304126070e9d" providerId="ADAL" clId="{ECA069F6-D4C5-42DE-8302-A85254826216}" dt="2022-01-25T11:28:54.181" v="1527" actId="20577"/>
        <pc:sldMkLst>
          <pc:docMk/>
          <pc:sldMk cId="1887095521" sldId="314"/>
        </pc:sldMkLst>
        <pc:spChg chg="add del mod">
          <ac:chgData name="DANIEL DEL RIO VELILLA" userId="bb18336d-ff95-4c34-a019-304126070e9d" providerId="ADAL" clId="{ECA069F6-D4C5-42DE-8302-A85254826216}" dt="2022-01-25T09:48:23.308" v="717" actId="478"/>
          <ac:spMkLst>
            <pc:docMk/>
            <pc:sldMk cId="1887095521" sldId="314"/>
            <ac:spMk id="4" creationId="{C90CA968-303A-4019-AF31-672984E93D2B}"/>
          </ac:spMkLst>
        </pc:spChg>
        <pc:spChg chg="mod">
          <ac:chgData name="DANIEL DEL RIO VELILLA" userId="bb18336d-ff95-4c34-a019-304126070e9d" providerId="ADAL" clId="{ECA069F6-D4C5-42DE-8302-A85254826216}" dt="2022-01-25T11:28:54.181" v="1527" actId="20577"/>
          <ac:spMkLst>
            <pc:docMk/>
            <pc:sldMk cId="1887095521" sldId="314"/>
            <ac:spMk id="15" creationId="{27F46281-4293-4306-B43D-734D0FD07200}"/>
          </ac:spMkLst>
        </pc:spChg>
        <pc:spChg chg="add mod">
          <ac:chgData name="DANIEL DEL RIO VELILLA" userId="bb18336d-ff95-4c34-a019-304126070e9d" providerId="ADAL" clId="{ECA069F6-D4C5-42DE-8302-A85254826216}" dt="2022-01-25T09:48:19.551" v="715"/>
          <ac:spMkLst>
            <pc:docMk/>
            <pc:sldMk cId="1887095521" sldId="314"/>
            <ac:spMk id="16" creationId="{31DD1873-4469-41B1-BE45-9D8A14D0D972}"/>
          </ac:spMkLst>
        </pc:spChg>
        <pc:spChg chg="add mod">
          <ac:chgData name="DANIEL DEL RIO VELILLA" userId="bb18336d-ff95-4c34-a019-304126070e9d" providerId="ADAL" clId="{ECA069F6-D4C5-42DE-8302-A85254826216}" dt="2022-01-25T09:48:19.551" v="715"/>
          <ac:spMkLst>
            <pc:docMk/>
            <pc:sldMk cId="1887095521" sldId="314"/>
            <ac:spMk id="17" creationId="{BC1161EF-72BC-4E26-8550-168C3EB640ED}"/>
          </ac:spMkLst>
        </pc:spChg>
        <pc:spChg chg="add mod">
          <ac:chgData name="DANIEL DEL RIO VELILLA" userId="bb18336d-ff95-4c34-a019-304126070e9d" providerId="ADAL" clId="{ECA069F6-D4C5-42DE-8302-A85254826216}" dt="2022-01-25T09:48:31.668" v="730" actId="14100"/>
          <ac:spMkLst>
            <pc:docMk/>
            <pc:sldMk cId="1887095521" sldId="314"/>
            <ac:spMk id="20" creationId="{4AF28AB5-C298-4872-B669-B2AA31137382}"/>
          </ac:spMkLst>
        </pc:spChg>
        <pc:spChg chg="del">
          <ac:chgData name="DANIEL DEL RIO VELILLA" userId="bb18336d-ff95-4c34-a019-304126070e9d" providerId="ADAL" clId="{ECA069F6-D4C5-42DE-8302-A85254826216}" dt="2022-01-25T09:48:19.208" v="714" actId="478"/>
          <ac:spMkLst>
            <pc:docMk/>
            <pc:sldMk cId="1887095521" sldId="314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09:48:21.651" v="716" actId="478"/>
          <ac:spMkLst>
            <pc:docMk/>
            <pc:sldMk cId="1887095521" sldId="314"/>
            <ac:spMk id="97" creationId="{3DD2CE75-F4E7-4651-8B97-C6A7D8496256}"/>
          </ac:spMkLst>
        </pc:spChg>
        <pc:spChg chg="del">
          <ac:chgData name="DANIEL DEL RIO VELILLA" userId="bb18336d-ff95-4c34-a019-304126070e9d" providerId="ADAL" clId="{ECA069F6-D4C5-42DE-8302-A85254826216}" dt="2022-01-25T09:48:19.208" v="714" actId="478"/>
          <ac:spMkLst>
            <pc:docMk/>
            <pc:sldMk cId="1887095521" sldId="314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48:19.208" v="714" actId="478"/>
          <ac:spMkLst>
            <pc:docMk/>
            <pc:sldMk cId="1887095521" sldId="314"/>
            <ac:spMk id="205" creationId="{00000000-0000-0000-0000-000000000000}"/>
          </ac:spMkLst>
        </pc:spChg>
        <pc:cxnChg chg="add mod">
          <ac:chgData name="DANIEL DEL RIO VELILLA" userId="bb18336d-ff95-4c34-a019-304126070e9d" providerId="ADAL" clId="{ECA069F6-D4C5-42DE-8302-A85254826216}" dt="2022-01-25T09:48:37.085" v="731" actId="14100"/>
          <ac:cxnSpMkLst>
            <pc:docMk/>
            <pc:sldMk cId="1887095521" sldId="314"/>
            <ac:cxnSpMk id="18" creationId="{C35FDDFC-2FC6-4BF7-9661-8C2F37CF6BB0}"/>
          </ac:cxnSpMkLst>
        </pc:cxnChg>
        <pc:cxnChg chg="add mod">
          <ac:chgData name="DANIEL DEL RIO VELILLA" userId="bb18336d-ff95-4c34-a019-304126070e9d" providerId="ADAL" clId="{ECA069F6-D4C5-42DE-8302-A85254826216}" dt="2022-01-25T09:48:19.551" v="715"/>
          <ac:cxnSpMkLst>
            <pc:docMk/>
            <pc:sldMk cId="1887095521" sldId="314"/>
            <ac:cxnSpMk id="19" creationId="{F0D966E4-430E-4163-B8A3-CB18734479AF}"/>
          </ac:cxnSpMkLst>
        </pc:cxnChg>
        <pc:cxnChg chg="add mod">
          <ac:chgData name="DANIEL DEL RIO VELILLA" userId="bb18336d-ff95-4c34-a019-304126070e9d" providerId="ADAL" clId="{ECA069F6-D4C5-42DE-8302-A85254826216}" dt="2022-01-25T09:48:19.551" v="715"/>
          <ac:cxnSpMkLst>
            <pc:docMk/>
            <pc:sldMk cId="1887095521" sldId="314"/>
            <ac:cxnSpMk id="21" creationId="{A8F9B55C-F281-42BF-BFC5-46F6429BE215}"/>
          </ac:cxnSpMkLst>
        </pc:cxnChg>
      </pc:sldChg>
      <pc:sldChg chg="addSp delSp modSp mod delAnim modAnim">
        <pc:chgData name="DANIEL DEL RIO VELILLA" userId="bb18336d-ff95-4c34-a019-304126070e9d" providerId="ADAL" clId="{ECA069F6-D4C5-42DE-8302-A85254826216}" dt="2022-01-25T11:43:32.070" v="1791" actId="6549"/>
        <pc:sldMkLst>
          <pc:docMk/>
          <pc:sldMk cId="3707331583" sldId="315"/>
        </pc:sldMkLst>
        <pc:spChg chg="add del mod">
          <ac:chgData name="DANIEL DEL RIO VELILLA" userId="bb18336d-ff95-4c34-a019-304126070e9d" providerId="ADAL" clId="{ECA069F6-D4C5-42DE-8302-A85254826216}" dt="2022-01-25T09:47:55.642" v="711" actId="478"/>
          <ac:spMkLst>
            <pc:docMk/>
            <pc:sldMk cId="3707331583" sldId="315"/>
            <ac:spMk id="5" creationId="{DAA5B10A-4067-4C57-B502-68A1E61D8AE4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2" creationId="{C277FCD7-BF2A-4DE7-8ECD-296A0B6BF4A5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3" creationId="{3458B7FC-94B8-4B77-9A04-5E56F8D21D11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4" creationId="{B40B9505-3986-4B11-8077-284B38726888}"/>
          </ac:spMkLst>
        </pc:spChg>
        <pc:spChg chg="del mod">
          <ac:chgData name="DANIEL DEL RIO VELILLA" userId="bb18336d-ff95-4c34-a019-304126070e9d" providerId="ADAL" clId="{ECA069F6-D4C5-42DE-8302-A85254826216}" dt="2022-01-25T09:47:53.700" v="710" actId="478"/>
          <ac:spMkLst>
            <pc:docMk/>
            <pc:sldMk cId="3707331583" sldId="315"/>
            <ac:spMk id="25" creationId="{3664FF6F-BD9E-4952-B518-DB9DADC95659}"/>
          </ac:spMkLst>
        </pc:spChg>
        <pc:spChg chg="add del mod">
          <ac:chgData name="DANIEL DEL RIO VELILLA" userId="bb18336d-ff95-4c34-a019-304126070e9d" providerId="ADAL" clId="{ECA069F6-D4C5-42DE-8302-A85254826216}" dt="2022-01-25T09:46:57.801" v="679"/>
          <ac:spMkLst>
            <pc:docMk/>
            <pc:sldMk cId="3707331583" sldId="315"/>
            <ac:spMk id="42" creationId="{9C328D29-71A9-47D0-9EB7-E770B4C32FC2}"/>
          </ac:spMkLst>
        </pc:spChg>
        <pc:spChg chg="del">
          <ac:chgData name="DANIEL DEL RIO VELILLA" userId="bb18336d-ff95-4c34-a019-304126070e9d" providerId="ADAL" clId="{ECA069F6-D4C5-42DE-8302-A85254826216}" dt="2022-01-25T11:39:51.597" v="1705" actId="478"/>
          <ac:spMkLst>
            <pc:docMk/>
            <pc:sldMk cId="3707331583" sldId="315"/>
            <ac:spMk id="43" creationId="{2D1D13A2-593B-4A06-BC76-0520C51D414F}"/>
          </ac:spMkLst>
        </pc:spChg>
        <pc:spChg chg="del">
          <ac:chgData name="DANIEL DEL RIO VELILLA" userId="bb18336d-ff95-4c34-a019-304126070e9d" providerId="ADAL" clId="{ECA069F6-D4C5-42DE-8302-A85254826216}" dt="2022-01-25T11:39:45.439" v="1698" actId="478"/>
          <ac:spMkLst>
            <pc:docMk/>
            <pc:sldMk cId="3707331583" sldId="315"/>
            <ac:spMk id="44" creationId="{A7E283D8-E46D-40F1-BCC3-F2396865A590}"/>
          </ac:spMkLst>
        </pc:spChg>
        <pc:spChg chg="del mod">
          <ac:chgData name="DANIEL DEL RIO VELILLA" userId="bb18336d-ff95-4c34-a019-304126070e9d" providerId="ADAL" clId="{ECA069F6-D4C5-42DE-8302-A85254826216}" dt="2022-01-25T11:39:50.214" v="1704" actId="478"/>
          <ac:spMkLst>
            <pc:docMk/>
            <pc:sldMk cId="3707331583" sldId="315"/>
            <ac:spMk id="45" creationId="{976D56E7-0B0C-46C6-9D59-2895D5DA84D1}"/>
          </ac:spMkLst>
        </pc:spChg>
        <pc:spChg chg="add del mod">
          <ac:chgData name="DANIEL DEL RIO VELILLA" userId="bb18336d-ff95-4c34-a019-304126070e9d" providerId="ADAL" clId="{ECA069F6-D4C5-42DE-8302-A85254826216}" dt="2022-01-25T09:46:57.801" v="679"/>
          <ac:spMkLst>
            <pc:docMk/>
            <pc:sldMk cId="3707331583" sldId="315"/>
            <ac:spMk id="46" creationId="{0EC21AB5-7697-42BD-BC26-D699CFE3FCC9}"/>
          </ac:spMkLst>
        </pc:spChg>
        <pc:spChg chg="add del mod">
          <ac:chgData name="DANIEL DEL RIO VELILLA" userId="bb18336d-ff95-4c34-a019-304126070e9d" providerId="ADAL" clId="{ECA069F6-D4C5-42DE-8302-A85254826216}" dt="2022-01-25T09:46:57.801" v="679"/>
          <ac:spMkLst>
            <pc:docMk/>
            <pc:sldMk cId="3707331583" sldId="315"/>
            <ac:spMk id="49" creationId="{D5442912-405A-4BF2-BC88-13FBDD3FB047}"/>
          </ac:spMkLst>
        </pc:spChg>
        <pc:spChg chg="del">
          <ac:chgData name="DANIEL DEL RIO VELILLA" userId="bb18336d-ff95-4c34-a019-304126070e9d" providerId="ADAL" clId="{ECA069F6-D4C5-42DE-8302-A85254826216}" dt="2022-01-25T11:39:45.439" v="1698" actId="478"/>
          <ac:spMkLst>
            <pc:docMk/>
            <pc:sldMk cId="3707331583" sldId="315"/>
            <ac:spMk id="50" creationId="{280E036B-30F7-4205-B81A-A4357B9A32DC}"/>
          </ac:spMkLst>
        </pc:spChg>
        <pc:spChg chg="del">
          <ac:chgData name="DANIEL DEL RIO VELILLA" userId="bb18336d-ff95-4c34-a019-304126070e9d" providerId="ADAL" clId="{ECA069F6-D4C5-42DE-8302-A85254826216}" dt="2022-01-25T11:39:52.629" v="1706" actId="478"/>
          <ac:spMkLst>
            <pc:docMk/>
            <pc:sldMk cId="3707331583" sldId="315"/>
            <ac:spMk id="51" creationId="{E91C2ECA-323E-427C-8668-1524C898F56A}"/>
          </ac:spMkLst>
        </pc:spChg>
        <pc:spChg chg="del mod">
          <ac:chgData name="DANIEL DEL RIO VELILLA" userId="bb18336d-ff95-4c34-a019-304126070e9d" providerId="ADAL" clId="{ECA069F6-D4C5-42DE-8302-A85254826216}" dt="2022-01-25T11:39:46.249" v="1699" actId="478"/>
          <ac:spMkLst>
            <pc:docMk/>
            <pc:sldMk cId="3707331583" sldId="315"/>
            <ac:spMk id="53" creationId="{7E2CE443-F02D-4F9C-8CFE-31EDC6487ACD}"/>
          </ac:spMkLst>
        </pc:spChg>
        <pc:spChg chg="del">
          <ac:chgData name="DANIEL DEL RIO VELILLA" userId="bb18336d-ff95-4c34-a019-304126070e9d" providerId="ADAL" clId="{ECA069F6-D4C5-42DE-8302-A85254826216}" dt="2022-01-25T11:39:46.829" v="1700" actId="478"/>
          <ac:spMkLst>
            <pc:docMk/>
            <pc:sldMk cId="3707331583" sldId="315"/>
            <ac:spMk id="54" creationId="{C84396AF-0090-4616-B069-405B752BFF47}"/>
          </ac:spMkLst>
        </pc:spChg>
        <pc:spChg chg="del">
          <ac:chgData name="DANIEL DEL RIO VELILLA" userId="bb18336d-ff95-4c34-a019-304126070e9d" providerId="ADAL" clId="{ECA069F6-D4C5-42DE-8302-A85254826216}" dt="2022-01-25T11:39:45.439" v="1698" actId="478"/>
          <ac:spMkLst>
            <pc:docMk/>
            <pc:sldMk cId="3707331583" sldId="315"/>
            <ac:spMk id="55" creationId="{7D9BE11E-C11E-4D3A-A615-B5C453986F76}"/>
          </ac:spMkLst>
        </pc:spChg>
        <pc:spChg chg="del">
          <ac:chgData name="DANIEL DEL RIO VELILLA" userId="bb18336d-ff95-4c34-a019-304126070e9d" providerId="ADAL" clId="{ECA069F6-D4C5-42DE-8302-A85254826216}" dt="2022-01-25T11:39:48.263" v="1702" actId="478"/>
          <ac:spMkLst>
            <pc:docMk/>
            <pc:sldMk cId="3707331583" sldId="315"/>
            <ac:spMk id="56" creationId="{DD6D3417-2995-4437-8B7E-C5890702441B}"/>
          </ac:spMkLst>
        </pc:spChg>
        <pc:spChg chg="add mod">
          <ac:chgData name="DANIEL DEL RIO VELILLA" userId="bb18336d-ff95-4c34-a019-304126070e9d" providerId="ADAL" clId="{ECA069F6-D4C5-42DE-8302-A85254826216}" dt="2022-01-25T09:48:12.466" v="713" actId="20577"/>
          <ac:spMkLst>
            <pc:docMk/>
            <pc:sldMk cId="3707331583" sldId="315"/>
            <ac:spMk id="57" creationId="{C00379FE-B1C1-4C96-BB7B-6E77EED7B5BB}"/>
          </ac:spMkLst>
        </pc:spChg>
        <pc:spChg chg="add mod">
          <ac:chgData name="DANIEL DEL RIO VELILLA" userId="bb18336d-ff95-4c34-a019-304126070e9d" providerId="ADAL" clId="{ECA069F6-D4C5-42DE-8302-A85254826216}" dt="2022-01-25T11:33:38.526" v="1616" actId="1076"/>
          <ac:spMkLst>
            <pc:docMk/>
            <pc:sldMk cId="3707331583" sldId="315"/>
            <ac:spMk id="58" creationId="{E763BA8C-CCAC-456E-97E3-4D9DC4B222A4}"/>
          </ac:spMkLst>
        </pc:spChg>
        <pc:spChg chg="del mod">
          <ac:chgData name="DANIEL DEL RIO VELILLA" userId="bb18336d-ff95-4c34-a019-304126070e9d" providerId="ADAL" clId="{ECA069F6-D4C5-42DE-8302-A85254826216}" dt="2022-01-25T11:39:47.401" v="1701" actId="478"/>
          <ac:spMkLst>
            <pc:docMk/>
            <pc:sldMk cId="3707331583" sldId="315"/>
            <ac:spMk id="60" creationId="{E7157B15-456B-4F30-8BEA-850DA66889D9}"/>
          </ac:spMkLst>
        </pc:spChg>
        <pc:spChg chg="add mod">
          <ac:chgData name="DANIEL DEL RIO VELILLA" userId="bb18336d-ff95-4c34-a019-304126070e9d" providerId="ADAL" clId="{ECA069F6-D4C5-42DE-8302-A85254826216}" dt="2022-01-25T11:42:01.870" v="1744" actId="14100"/>
          <ac:spMkLst>
            <pc:docMk/>
            <pc:sldMk cId="3707331583" sldId="315"/>
            <ac:spMk id="74" creationId="{D748AF98-F973-4D0A-ACB1-78D51F0E0150}"/>
          </ac:spMkLst>
        </pc:spChg>
        <pc:spChg chg="add del mod">
          <ac:chgData name="DANIEL DEL RIO VELILLA" userId="bb18336d-ff95-4c34-a019-304126070e9d" providerId="ADAL" clId="{ECA069F6-D4C5-42DE-8302-A85254826216}" dt="2022-01-25T11:31:42.551" v="1546" actId="478"/>
          <ac:spMkLst>
            <pc:docMk/>
            <pc:sldMk cId="3707331583" sldId="315"/>
            <ac:spMk id="76" creationId="{7BA86B61-263F-4D07-8691-5E85F43F347F}"/>
          </ac:spMkLst>
        </pc:spChg>
        <pc:spChg chg="add 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77" creationId="{3776ED2D-2BD1-4F1B-87F8-5D14D3C6FA9F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79" creationId="{4C5D3931-2732-4921-8ABF-92AC17FAE0E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0" creationId="{8EFD4602-1FFA-4C6D-A028-1F0AD7754390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1" creationId="{09B92305-2E97-4CD0-B955-F915A1759F61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2" creationId="{58D312A7-AF8A-46E4-99E3-26373BAAF912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3" creationId="{0DF4C8AE-301B-465A-A356-745B952B5148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4" creationId="{CBB31332-EA15-4A12-A282-AF892978CCD1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5" creationId="{7245077B-2437-4F19-9E6C-00338974B52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6" creationId="{B85A7CE1-FCD5-4905-BC46-EFA9E1048E10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7" creationId="{567080D6-41DA-43CB-A2E8-B6C20DCF4DC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8" creationId="{CB9D56B7-39E7-4B47-9DC4-835093E75DAD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89" creationId="{59B05BEB-312D-4B21-B475-4F2483DD560F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0" creationId="{C164C5D0-0458-41C0-861E-167D5B503FFB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1" creationId="{FA214E8D-AF7E-42FE-B634-73FE491D6537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2" creationId="{415945D6-1D99-4C94-A584-AEC1780FD556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3" creationId="{6F8F7D24-C2A7-47BF-822F-94A3A6EC36FD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4" creationId="{4E8CBCB6-580A-4B5B-96DA-80380D53E35E}"/>
          </ac:spMkLst>
        </pc:spChg>
        <pc:spChg chg="mod">
          <ac:chgData name="DANIEL DEL RIO VELILLA" userId="bb18336d-ff95-4c34-a019-304126070e9d" providerId="ADAL" clId="{ECA069F6-D4C5-42DE-8302-A85254826216}" dt="2022-01-25T11:39:37.255" v="1695" actId="207"/>
          <ac:spMkLst>
            <pc:docMk/>
            <pc:sldMk cId="3707331583" sldId="315"/>
            <ac:spMk id="95" creationId="{4A263AA8-17F4-41CD-8199-3B0FF03FFBCF}"/>
          </ac:spMkLst>
        </pc:spChg>
        <pc:spChg chg="add del mod">
          <ac:chgData name="DANIEL DEL RIO VELILLA" userId="bb18336d-ff95-4c34-a019-304126070e9d" providerId="ADAL" clId="{ECA069F6-D4C5-42DE-8302-A85254826216}" dt="2022-01-25T11:37:50.449" v="1627" actId="478"/>
          <ac:spMkLst>
            <pc:docMk/>
            <pc:sldMk cId="3707331583" sldId="315"/>
            <ac:spMk id="96" creationId="{3A35BD96-2BE5-499E-B8CC-40348C444D51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98" creationId="{2C16E77B-77F8-4992-8812-44EF1EDA5045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99" creationId="{0C221895-C88C-4814-88E4-20FCC14FE61F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0" creationId="{AC673376-7272-4138-83B8-24D0A53F928D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1" creationId="{C673AECE-7B2D-47F2-B879-1499A7F335C0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2" creationId="{C689E50D-B3F2-4350-9995-9E09902A79F4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3" creationId="{231B0844-5DB6-4B90-9183-A77C291DA304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4" creationId="{B55095F3-CF85-412B-BF91-953D5F2F2061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5" creationId="{302CC28C-5AC4-4F3E-980A-6B8611B0E026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6" creationId="{199E6B50-9413-4085-9CB5-A9CC6090762A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7" creationId="{FF27A6C2-E80C-4E75-9334-2BBC4515AF47}"/>
          </ac:spMkLst>
        </pc:spChg>
        <pc:spChg chg="mod">
          <ac:chgData name="DANIEL DEL RIO VELILLA" userId="bb18336d-ff95-4c34-a019-304126070e9d" providerId="ADAL" clId="{ECA069F6-D4C5-42DE-8302-A85254826216}" dt="2022-01-25T11:37:31.927" v="1625"/>
          <ac:spMkLst>
            <pc:docMk/>
            <pc:sldMk cId="3707331583" sldId="315"/>
            <ac:spMk id="108" creationId="{A394AD68-7D63-47AF-8AE2-9A0FA94B713A}"/>
          </ac:spMkLst>
        </pc:spChg>
        <pc:spChg chg="add mod or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09" creationId="{D02945DD-804C-4D28-8E28-82E6B848188E}"/>
          </ac:spMkLst>
        </pc:spChg>
        <pc:spChg chg="add mod or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10" creationId="{F60F2373-2093-4548-8B8A-EC90BD6C96A2}"/>
          </ac:spMkLst>
        </pc:spChg>
        <pc:spChg chg="add 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11" creationId="{4EC0B133-8132-4F4D-9CC3-F9B41C74860B}"/>
          </ac:spMkLst>
        </pc:spChg>
        <pc:spChg chg="add 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112" creationId="{3C20FF1F-3DC4-4575-B407-1E3B59FE639E}"/>
          </ac:spMkLst>
        </pc:spChg>
        <pc:spChg chg="mod">
          <ac:chgData name="DANIEL DEL RIO VELILLA" userId="bb18336d-ff95-4c34-a019-304126070e9d" providerId="ADAL" clId="{ECA069F6-D4C5-42DE-8302-A85254826216}" dt="2022-01-25T11:40:46.734" v="1717" actId="14100"/>
          <ac:spMkLst>
            <pc:docMk/>
            <pc:sldMk cId="3707331583" sldId="315"/>
            <ac:spMk id="43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48.766" v="1718" actId="14100"/>
          <ac:spMkLst>
            <pc:docMk/>
            <pc:sldMk cId="3707331583" sldId="315"/>
            <ac:spMk id="434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52.646" v="1719" actId="14100"/>
          <ac:spMkLst>
            <pc:docMk/>
            <pc:sldMk cId="3707331583" sldId="315"/>
            <ac:spMk id="435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44.430" v="1716" actId="14100"/>
          <ac:spMkLst>
            <pc:docMk/>
            <pc:sldMk cId="3707331583" sldId="315"/>
            <ac:spMk id="437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1:03.726" v="1721" actId="1076"/>
          <ac:spMkLst>
            <pc:docMk/>
            <pc:sldMk cId="3707331583" sldId="315"/>
            <ac:spMk id="438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1:09.710" v="1722" actId="1076"/>
          <ac:spMkLst>
            <pc:docMk/>
            <pc:sldMk cId="3707331583" sldId="315"/>
            <ac:spMk id="439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58.366" v="1720" actId="1076"/>
          <ac:spMkLst>
            <pc:docMk/>
            <pc:sldMk cId="3707331583" sldId="315"/>
            <ac:spMk id="440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1:14.718" v="1723" actId="1076"/>
          <ac:spMkLst>
            <pc:docMk/>
            <pc:sldMk cId="3707331583" sldId="315"/>
            <ac:spMk id="441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442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3:06.311" v="1762" actId="20577"/>
          <ac:spMkLst>
            <pc:docMk/>
            <pc:sldMk cId="3707331583" sldId="315"/>
            <ac:spMk id="443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444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0:35.223" v="1714" actId="1076"/>
          <ac:spMkLst>
            <pc:docMk/>
            <pc:sldMk cId="3707331583" sldId="315"/>
            <ac:spMk id="445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11:43:32.070" v="1791" actId="6549"/>
          <ac:spMkLst>
            <pc:docMk/>
            <pc:sldMk cId="3707331583" sldId="315"/>
            <ac:spMk id="446" creationId="{00000000-0000-0000-0000-000000000000}"/>
          </ac:spMkLst>
        </pc:spChg>
        <pc:grpChg chg="mod">
          <ac:chgData name="DANIEL DEL RIO VELILLA" userId="bb18336d-ff95-4c34-a019-304126070e9d" providerId="ADAL" clId="{ECA069F6-D4C5-42DE-8302-A85254826216}" dt="2022-01-25T11:40:35.223" v="1714" actId="1076"/>
          <ac:grpSpMkLst>
            <pc:docMk/>
            <pc:sldMk cId="3707331583" sldId="315"/>
            <ac:grpSpMk id="61" creationId="{0DBCF252-A11D-4E8F-AC41-983EC73A079C}"/>
          </ac:grpSpMkLst>
        </pc:grpChg>
        <pc:grpChg chg="add mod">
          <ac:chgData name="DANIEL DEL RIO VELILLA" userId="bb18336d-ff95-4c34-a019-304126070e9d" providerId="ADAL" clId="{ECA069F6-D4C5-42DE-8302-A85254826216}" dt="2022-01-25T11:40:35.223" v="1714" actId="1076"/>
          <ac:grpSpMkLst>
            <pc:docMk/>
            <pc:sldMk cId="3707331583" sldId="315"/>
            <ac:grpSpMk id="78" creationId="{71303E66-13C0-48BF-9672-9EEC299D610A}"/>
          </ac:grpSpMkLst>
        </pc:grpChg>
        <pc:grpChg chg="add del mod">
          <ac:chgData name="DANIEL DEL RIO VELILLA" userId="bb18336d-ff95-4c34-a019-304126070e9d" providerId="ADAL" clId="{ECA069F6-D4C5-42DE-8302-A85254826216}" dt="2022-01-25T11:37:50.449" v="1627" actId="478"/>
          <ac:grpSpMkLst>
            <pc:docMk/>
            <pc:sldMk cId="3707331583" sldId="315"/>
            <ac:grpSpMk id="97" creationId="{6104DB00-7497-43E0-BBE5-3C10A606827A}"/>
          </ac:grpSpMkLst>
        </pc:grpChg>
        <pc:picChg chg="mod">
          <ac:chgData name="DANIEL DEL RIO VELILLA" userId="bb18336d-ff95-4c34-a019-304126070e9d" providerId="ADAL" clId="{ECA069F6-D4C5-42DE-8302-A85254826216}" dt="2022-01-25T11:41:27.830" v="1725" actId="1076"/>
          <ac:picMkLst>
            <pc:docMk/>
            <pc:sldMk cId="3707331583" sldId="315"/>
            <ac:picMk id="7" creationId="{1AA7F41F-A192-4C48-82EF-DFA269330D21}"/>
          </ac:picMkLst>
        </pc:picChg>
        <pc:picChg chg="add del mod">
          <ac:chgData name="DANIEL DEL RIO VELILLA" userId="bb18336d-ff95-4c34-a019-304126070e9d" providerId="ADAL" clId="{ECA069F6-D4C5-42DE-8302-A85254826216}" dt="2022-01-25T11:38:32.740" v="1684" actId="478"/>
          <ac:picMkLst>
            <pc:docMk/>
            <pc:sldMk cId="3707331583" sldId="315"/>
            <ac:picMk id="113" creationId="{8B5729D9-9479-4AA2-B843-ABD2368F05C4}"/>
          </ac:picMkLst>
        </pc:picChg>
        <pc:picChg chg="add del mod">
          <ac:chgData name="DANIEL DEL RIO VELILLA" userId="bb18336d-ff95-4c34-a019-304126070e9d" providerId="ADAL" clId="{ECA069F6-D4C5-42DE-8302-A85254826216}" dt="2022-01-25T11:38:32.093" v="1683" actId="478"/>
          <ac:picMkLst>
            <pc:docMk/>
            <pc:sldMk cId="3707331583" sldId="315"/>
            <ac:picMk id="114" creationId="{7DB74F83-86C8-44BD-97FF-15923061C9B5}"/>
          </ac:picMkLst>
        </pc:picChg>
        <pc:cxnChg chg="add del mod">
          <ac:chgData name="DANIEL DEL RIO VELILLA" userId="bb18336d-ff95-4c34-a019-304126070e9d" providerId="ADAL" clId="{ECA069F6-D4C5-42DE-8302-A85254826216}" dt="2022-01-25T09:46:57.801" v="679"/>
          <ac:cxnSpMkLst>
            <pc:docMk/>
            <pc:sldMk cId="3707331583" sldId="315"/>
            <ac:cxnSpMk id="47" creationId="{216BCFAC-D286-4A99-9478-1491273455F0}"/>
          </ac:cxnSpMkLst>
        </pc:cxnChg>
        <pc:cxnChg chg="add del mod">
          <ac:chgData name="DANIEL DEL RIO VELILLA" userId="bb18336d-ff95-4c34-a019-304126070e9d" providerId="ADAL" clId="{ECA069F6-D4C5-42DE-8302-A85254826216}" dt="2022-01-25T09:46:57.801" v="679"/>
          <ac:cxnSpMkLst>
            <pc:docMk/>
            <pc:sldMk cId="3707331583" sldId="315"/>
            <ac:cxnSpMk id="48" creationId="{E1479B31-6D13-43FD-AFA2-2B929AD62056}"/>
          </ac:cxnSpMkLst>
        </pc:cxnChg>
        <pc:cxnChg chg="add del mod">
          <ac:chgData name="DANIEL DEL RIO VELILLA" userId="bb18336d-ff95-4c34-a019-304126070e9d" providerId="ADAL" clId="{ECA069F6-D4C5-42DE-8302-A85254826216}" dt="2022-01-25T09:46:57.801" v="679"/>
          <ac:cxnSpMkLst>
            <pc:docMk/>
            <pc:sldMk cId="3707331583" sldId="315"/>
            <ac:cxnSpMk id="52" creationId="{24432A76-1FB7-4FC4-8A7C-215BBA42F0B8}"/>
          </ac:cxnSpMkLst>
        </pc:cxnChg>
        <pc:cxnChg chg="add mod">
          <ac:chgData name="DANIEL DEL RIO VELILLA" userId="bb18336d-ff95-4c34-a019-304126070e9d" providerId="ADAL" clId="{ECA069F6-D4C5-42DE-8302-A85254826216}" dt="2022-01-25T11:42:11.510" v="1745" actId="14100"/>
          <ac:cxnSpMkLst>
            <pc:docMk/>
            <pc:sldMk cId="3707331583" sldId="315"/>
            <ac:cxnSpMk id="59" creationId="{8D07499D-3547-4A3F-B0E4-8C7D771C6ED2}"/>
          </ac:cxnSpMkLst>
        </pc:cxnChg>
        <pc:cxnChg chg="add mod">
          <ac:chgData name="DANIEL DEL RIO VELILLA" userId="bb18336d-ff95-4c34-a019-304126070e9d" providerId="ADAL" clId="{ECA069F6-D4C5-42DE-8302-A85254826216}" dt="2022-01-25T09:47:03.183" v="681"/>
          <ac:cxnSpMkLst>
            <pc:docMk/>
            <pc:sldMk cId="3707331583" sldId="315"/>
            <ac:cxnSpMk id="73" creationId="{3A862A88-F002-4F17-A1CD-FAEDFA0CC2A5}"/>
          </ac:cxnSpMkLst>
        </pc:cxnChg>
        <pc:cxnChg chg="add mod">
          <ac:chgData name="DANIEL DEL RIO VELILLA" userId="bb18336d-ff95-4c34-a019-304126070e9d" providerId="ADAL" clId="{ECA069F6-D4C5-42DE-8302-A85254826216}" dt="2022-01-25T09:47:30.117" v="706" actId="1076"/>
          <ac:cxnSpMkLst>
            <pc:docMk/>
            <pc:sldMk cId="3707331583" sldId="315"/>
            <ac:cxnSpMk id="75" creationId="{A107FF60-BD36-428E-BC2D-021F90C49674}"/>
          </ac:cxnSpMkLst>
        </pc:cxnChg>
      </pc:sldChg>
      <pc:sldChg chg="del">
        <pc:chgData name="DANIEL DEL RIO VELILLA" userId="bb18336d-ff95-4c34-a019-304126070e9d" providerId="ADAL" clId="{ECA069F6-D4C5-42DE-8302-A85254826216}" dt="2022-01-25T09:51:23.460" v="777" actId="47"/>
        <pc:sldMkLst>
          <pc:docMk/>
          <pc:sldMk cId="2570362238" sldId="317"/>
        </pc:sldMkLst>
      </pc:sldChg>
      <pc:sldChg chg="addSp delSp modSp mod">
        <pc:chgData name="DANIEL DEL RIO VELILLA" userId="bb18336d-ff95-4c34-a019-304126070e9d" providerId="ADAL" clId="{ECA069F6-D4C5-42DE-8302-A85254826216}" dt="2022-01-25T09:51:56.202" v="800" actId="14100"/>
        <pc:sldMkLst>
          <pc:docMk/>
          <pc:sldMk cId="4051752393" sldId="318"/>
        </pc:sldMkLst>
        <pc:spChg chg="add del mod">
          <ac:chgData name="DANIEL DEL RIO VELILLA" userId="bb18336d-ff95-4c34-a019-304126070e9d" providerId="ADAL" clId="{ECA069F6-D4C5-42DE-8302-A85254826216}" dt="2022-01-25T09:51:36.230" v="779" actId="478"/>
          <ac:spMkLst>
            <pc:docMk/>
            <pc:sldMk cId="4051752393" sldId="318"/>
            <ac:spMk id="3" creationId="{3A740020-C5F5-47EB-B600-8B09A77F41AC}"/>
          </ac:spMkLst>
        </pc:spChg>
        <pc:spChg chg="add mod">
          <ac:chgData name="DANIEL DEL RIO VELILLA" userId="bb18336d-ff95-4c34-a019-304126070e9d" providerId="ADAL" clId="{ECA069F6-D4C5-42DE-8302-A85254826216}" dt="2022-01-25T09:51:40.918" v="782" actId="20577"/>
          <ac:spMkLst>
            <pc:docMk/>
            <pc:sldMk cId="4051752393" sldId="318"/>
            <ac:spMk id="6" creationId="{8A56E7C5-2629-4245-87F4-2475983529B9}"/>
          </ac:spMkLst>
        </pc:spChg>
        <pc:spChg chg="add mod">
          <ac:chgData name="DANIEL DEL RIO VELILLA" userId="bb18336d-ff95-4c34-a019-304126070e9d" providerId="ADAL" clId="{ECA069F6-D4C5-42DE-8302-A85254826216}" dt="2022-01-25T09:51:46.584" v="798" actId="20577"/>
          <ac:spMkLst>
            <pc:docMk/>
            <pc:sldMk cId="4051752393" sldId="318"/>
            <ac:spMk id="7" creationId="{6A5B11A1-39AD-4C2B-A81C-694F8DEF437D}"/>
          </ac:spMkLst>
        </pc:spChg>
        <pc:spChg chg="del">
          <ac:chgData name="DANIEL DEL RIO VELILLA" userId="bb18336d-ff95-4c34-a019-304126070e9d" providerId="ADAL" clId="{ECA069F6-D4C5-42DE-8302-A85254826216}" dt="2022-01-25T09:51:33.898" v="778" actId="478"/>
          <ac:spMkLst>
            <pc:docMk/>
            <pc:sldMk cId="4051752393" sldId="318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51:33.898" v="778" actId="478"/>
          <ac:spMkLst>
            <pc:docMk/>
            <pc:sldMk cId="4051752393" sldId="318"/>
            <ac:spMk id="205" creationId="{00000000-0000-0000-0000-000000000000}"/>
          </ac:spMkLst>
        </pc:spChg>
        <pc:cxnChg chg="add mod">
          <ac:chgData name="DANIEL DEL RIO VELILLA" userId="bb18336d-ff95-4c34-a019-304126070e9d" providerId="ADAL" clId="{ECA069F6-D4C5-42DE-8302-A85254826216}" dt="2022-01-25T09:51:56.202" v="800" actId="14100"/>
          <ac:cxnSpMkLst>
            <pc:docMk/>
            <pc:sldMk cId="4051752393" sldId="318"/>
            <ac:cxnSpMk id="8" creationId="{2410FDA5-7A12-4CF1-B2C0-7F2141DE6CBB}"/>
          </ac:cxnSpMkLst>
        </pc:cxnChg>
        <pc:cxnChg chg="add mod">
          <ac:chgData name="DANIEL DEL RIO VELILLA" userId="bb18336d-ff95-4c34-a019-304126070e9d" providerId="ADAL" clId="{ECA069F6-D4C5-42DE-8302-A85254826216}" dt="2022-01-25T09:51:37.463" v="780"/>
          <ac:cxnSpMkLst>
            <pc:docMk/>
            <pc:sldMk cId="4051752393" sldId="318"/>
            <ac:cxnSpMk id="9" creationId="{0B675AF3-6271-4754-A852-7456E6AA63FD}"/>
          </ac:cxnSpMkLst>
        </pc:cxnChg>
      </pc:sldChg>
      <pc:sldChg chg="addSp delSp modSp mod">
        <pc:chgData name="DANIEL DEL RIO VELILLA" userId="bb18336d-ff95-4c34-a019-304126070e9d" providerId="ADAL" clId="{ECA069F6-D4C5-42DE-8302-A85254826216}" dt="2022-01-25T13:01:25.802" v="2166" actId="20577"/>
        <pc:sldMkLst>
          <pc:docMk/>
          <pc:sldMk cId="2434103083" sldId="319"/>
        </pc:sldMkLst>
        <pc:spChg chg="add del mod">
          <ac:chgData name="DANIEL DEL RIO VELILLA" userId="bb18336d-ff95-4c34-a019-304126070e9d" providerId="ADAL" clId="{ECA069F6-D4C5-42DE-8302-A85254826216}" dt="2022-01-25T09:50:57.841" v="759" actId="478"/>
          <ac:spMkLst>
            <pc:docMk/>
            <pc:sldMk cId="2434103083" sldId="319"/>
            <ac:spMk id="3" creationId="{DAEC1E6F-A43E-4A47-8077-A96C60AAF911}"/>
          </ac:spMkLst>
        </pc:spChg>
        <pc:spChg chg="add mod">
          <ac:chgData name="DANIEL DEL RIO VELILLA" userId="bb18336d-ff95-4c34-a019-304126070e9d" providerId="ADAL" clId="{ECA069F6-D4C5-42DE-8302-A85254826216}" dt="2022-01-25T09:51:06.176" v="762" actId="20577"/>
          <ac:spMkLst>
            <pc:docMk/>
            <pc:sldMk cId="2434103083" sldId="319"/>
            <ac:spMk id="10" creationId="{527C8F76-8796-4B36-9D0B-70C054307099}"/>
          </ac:spMkLst>
        </pc:spChg>
        <pc:spChg chg="add mod">
          <ac:chgData name="DANIEL DEL RIO VELILLA" userId="bb18336d-ff95-4c34-a019-304126070e9d" providerId="ADAL" clId="{ECA069F6-D4C5-42DE-8302-A85254826216}" dt="2022-01-25T09:51:10.856" v="774" actId="20577"/>
          <ac:spMkLst>
            <pc:docMk/>
            <pc:sldMk cId="2434103083" sldId="319"/>
            <ac:spMk id="11" creationId="{B1C43C3A-1EF6-4E85-8E8A-33E70BEF24C1}"/>
          </ac:spMkLst>
        </pc:spChg>
        <pc:spChg chg="mod">
          <ac:chgData name="DANIEL DEL RIO VELILLA" userId="bb18336d-ff95-4c34-a019-304126070e9d" providerId="ADAL" clId="{ECA069F6-D4C5-42DE-8302-A85254826216}" dt="2022-01-25T09:50:49.155" v="757" actId="14100"/>
          <ac:spMkLst>
            <pc:docMk/>
            <pc:sldMk cId="2434103083" sldId="319"/>
            <ac:spMk id="368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9:50:46.515" v="756" actId="14100"/>
          <ac:spMkLst>
            <pc:docMk/>
            <pc:sldMk cId="2434103083" sldId="319"/>
            <ac:spMk id="369" creationId="{00000000-0000-0000-0000-000000000000}"/>
          </ac:spMkLst>
        </pc:spChg>
        <pc:spChg chg="mod">
          <ac:chgData name="DANIEL DEL RIO VELILLA" userId="bb18336d-ff95-4c34-a019-304126070e9d" providerId="ADAL" clId="{ECA069F6-D4C5-42DE-8302-A85254826216}" dt="2022-01-25T09:50:43.859" v="755" actId="14100"/>
          <ac:spMkLst>
            <pc:docMk/>
            <pc:sldMk cId="2434103083" sldId="319"/>
            <ac:spMk id="370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09:50:56.108" v="758" actId="478"/>
          <ac:spMkLst>
            <pc:docMk/>
            <pc:sldMk cId="2434103083" sldId="319"/>
            <ac:spMk id="371" creationId="{00000000-0000-0000-0000-000000000000}"/>
          </ac:spMkLst>
        </pc:spChg>
        <pc:graphicFrameChg chg="modGraphic">
          <ac:chgData name="DANIEL DEL RIO VELILLA" userId="bb18336d-ff95-4c34-a019-304126070e9d" providerId="ADAL" clId="{ECA069F6-D4C5-42DE-8302-A85254826216}" dt="2022-01-25T13:01:25.802" v="2166" actId="20577"/>
          <ac:graphicFrameMkLst>
            <pc:docMk/>
            <pc:sldMk cId="2434103083" sldId="319"/>
            <ac:graphicFrameMk id="372" creationId="{00000000-0000-0000-0000-000000000000}"/>
          </ac:graphicFrameMkLst>
        </pc:graphicFrameChg>
        <pc:cxnChg chg="add mod">
          <ac:chgData name="DANIEL DEL RIO VELILLA" userId="bb18336d-ff95-4c34-a019-304126070e9d" providerId="ADAL" clId="{ECA069F6-D4C5-42DE-8302-A85254826216}" dt="2022-01-25T09:51:18.475" v="776" actId="14100"/>
          <ac:cxnSpMkLst>
            <pc:docMk/>
            <pc:sldMk cId="2434103083" sldId="319"/>
            <ac:cxnSpMk id="12" creationId="{F463A1DB-D81B-4201-BBA3-776C4909E316}"/>
          </ac:cxnSpMkLst>
        </pc:cxnChg>
        <pc:cxnChg chg="add mod">
          <ac:chgData name="DANIEL DEL RIO VELILLA" userId="bb18336d-ff95-4c34-a019-304126070e9d" providerId="ADAL" clId="{ECA069F6-D4C5-42DE-8302-A85254826216}" dt="2022-01-25T09:51:03.605" v="760"/>
          <ac:cxnSpMkLst>
            <pc:docMk/>
            <pc:sldMk cId="2434103083" sldId="319"/>
            <ac:cxnSpMk id="14" creationId="{9C277E46-376C-44D8-A535-87D4B55FC37F}"/>
          </ac:cxnSpMkLst>
        </pc:cxnChg>
        <pc:cxnChg chg="add del mod">
          <ac:chgData name="DANIEL DEL RIO VELILLA" userId="bb18336d-ff95-4c34-a019-304126070e9d" providerId="ADAL" clId="{ECA069F6-D4C5-42DE-8302-A85254826216}" dt="2022-01-25T09:51:14.669" v="775" actId="478"/>
          <ac:cxnSpMkLst>
            <pc:docMk/>
            <pc:sldMk cId="2434103083" sldId="319"/>
            <ac:cxnSpMk id="15" creationId="{8E07BFB0-EB1C-47A7-A675-1FEAB85A828F}"/>
          </ac:cxnSpMkLst>
        </pc:cxnChg>
      </pc:sldChg>
      <pc:sldChg chg="addSp delSp modSp add mod modShow">
        <pc:chgData name="DANIEL DEL RIO VELILLA" userId="bb18336d-ff95-4c34-a019-304126070e9d" providerId="ADAL" clId="{ECA069F6-D4C5-42DE-8302-A85254826216}" dt="2022-01-25T11:09:12.861" v="1322" actId="729"/>
        <pc:sldMkLst>
          <pc:docMk/>
          <pc:sldMk cId="3666516573" sldId="320"/>
        </pc:sldMkLst>
        <pc:spChg chg="add del mod">
          <ac:chgData name="DANIEL DEL RIO VELILLA" userId="bb18336d-ff95-4c34-a019-304126070e9d" providerId="ADAL" clId="{ECA069F6-D4C5-42DE-8302-A85254826216}" dt="2022-01-25T11:09:05.980" v="1321" actId="478"/>
          <ac:spMkLst>
            <pc:docMk/>
            <pc:sldMk cId="3666516573" sldId="320"/>
            <ac:spMk id="3" creationId="{94F1AAC4-6FA8-40BC-8385-DAAF3967A3FF}"/>
          </ac:spMkLst>
        </pc:spChg>
        <pc:spChg chg="del">
          <ac:chgData name="DANIEL DEL RIO VELILLA" userId="bb18336d-ff95-4c34-a019-304126070e9d" providerId="ADAL" clId="{ECA069F6-D4C5-42DE-8302-A85254826216}" dt="2022-01-25T11:09:03.570" v="1320" actId="478"/>
          <ac:spMkLst>
            <pc:docMk/>
            <pc:sldMk cId="3666516573" sldId="320"/>
            <ac:spMk id="94" creationId="{B2AF8B2F-0454-4496-B5CD-9DE62A491C32}"/>
          </ac:spMkLst>
        </pc:spChg>
        <pc:spChg chg="del">
          <ac:chgData name="DANIEL DEL RIO VELILLA" userId="bb18336d-ff95-4c34-a019-304126070e9d" providerId="ADAL" clId="{ECA069F6-D4C5-42DE-8302-A85254826216}" dt="2022-01-25T11:09:03.570" v="1320" actId="478"/>
          <ac:spMkLst>
            <pc:docMk/>
            <pc:sldMk cId="3666516573" sldId="320"/>
            <ac:spMk id="203" creationId="{00000000-0000-0000-0000-000000000000}"/>
          </ac:spMkLst>
        </pc:spChg>
        <pc:spChg chg="del">
          <ac:chgData name="DANIEL DEL RIO VELILLA" userId="bb18336d-ff95-4c34-a019-304126070e9d" providerId="ADAL" clId="{ECA069F6-D4C5-42DE-8302-A85254826216}" dt="2022-01-25T11:09:03.570" v="1320" actId="478"/>
          <ac:spMkLst>
            <pc:docMk/>
            <pc:sldMk cId="3666516573" sldId="320"/>
            <ac:spMk id="205" creationId="{00000000-0000-0000-0000-000000000000}"/>
          </ac:spMkLst>
        </pc:spChg>
      </pc:sldChg>
    </pc:docChg>
  </pc:docChgLst>
  <pc:docChgLst>
    <pc:chgData name="DANIEL DEL RIO VELILLA" userId="bb18336d-ff95-4c34-a019-304126070e9d" providerId="ADAL" clId="{651C47DC-B229-460C-91C8-AD211C60C8C6}"/>
    <pc:docChg chg="undo redo custSel addSld modSld sldOrd">
      <pc:chgData name="DANIEL DEL RIO VELILLA" userId="bb18336d-ff95-4c34-a019-304126070e9d" providerId="ADAL" clId="{651C47DC-B229-460C-91C8-AD211C60C8C6}" dt="2022-01-25T21:22:12.391" v="1566" actId="1076"/>
      <pc:docMkLst>
        <pc:docMk/>
      </pc:docMkLst>
      <pc:sldChg chg="addSp delSp modSp mod delAnim">
        <pc:chgData name="DANIEL DEL RIO VELILLA" userId="bb18336d-ff95-4c34-a019-304126070e9d" providerId="ADAL" clId="{651C47DC-B229-460C-91C8-AD211C60C8C6}" dt="2022-01-25T16:13:09.685" v="1495" actId="20577"/>
        <pc:sldMkLst>
          <pc:docMk/>
          <pc:sldMk cId="0" sldId="262"/>
        </pc:sldMkLst>
        <pc:spChg chg="mod">
          <ac:chgData name="DANIEL DEL RIO VELILLA" userId="bb18336d-ff95-4c34-a019-304126070e9d" providerId="ADAL" clId="{651C47DC-B229-460C-91C8-AD211C60C8C6}" dt="2022-01-24T23:44:11.810" v="391" actId="1076"/>
          <ac:spMkLst>
            <pc:docMk/>
            <pc:sldMk cId="0" sldId="262"/>
            <ac:spMk id="25" creationId="{EF8B29B6-BEC3-4C2B-9136-50A456BE4F38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29" creationId="{87A204A9-0C60-434D-BBD1-55058A11CF6F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31" creationId="{D5CD7AF2-DFF1-48D6-A150-8802FB007560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32" creationId="{D4A305EF-AC28-49C6-BF82-89371DBB4DFD}"/>
          </ac:spMkLst>
        </pc:spChg>
        <pc:spChg chg="mod">
          <ac:chgData name="DANIEL DEL RIO VELILLA" userId="bb18336d-ff95-4c34-a019-304126070e9d" providerId="ADAL" clId="{651C47DC-B229-460C-91C8-AD211C60C8C6}" dt="2022-01-25T16:12:43.735" v="1483" actId="207"/>
          <ac:spMkLst>
            <pc:docMk/>
            <pc:sldMk cId="0" sldId="262"/>
            <ac:spMk id="33" creationId="{C34383D5-C62B-42AB-80F4-DA73925119B3}"/>
          </ac:spMkLst>
        </pc:spChg>
        <pc:spChg chg="mod">
          <ac:chgData name="DANIEL DEL RIO VELILLA" userId="bb18336d-ff95-4c34-a019-304126070e9d" providerId="ADAL" clId="{651C47DC-B229-460C-91C8-AD211C60C8C6}" dt="2022-01-25T16:13:09.685" v="1495" actId="20577"/>
          <ac:spMkLst>
            <pc:docMk/>
            <pc:sldMk cId="0" sldId="262"/>
            <ac:spMk id="38" creationId="{72E4659E-16E7-4832-A53A-A545DB3A268C}"/>
          </ac:spMkLst>
        </pc:spChg>
        <pc:spChg chg="mod">
          <ac:chgData name="DANIEL DEL RIO VELILLA" userId="bb18336d-ff95-4c34-a019-304126070e9d" providerId="ADAL" clId="{651C47DC-B229-460C-91C8-AD211C60C8C6}" dt="2022-01-24T23:43:14.393" v="374" actId="1076"/>
          <ac:spMkLst>
            <pc:docMk/>
            <pc:sldMk cId="0" sldId="262"/>
            <ac:spMk id="39" creationId="{52F8762E-AC65-46F7-8F65-16D30C2A840D}"/>
          </ac:spMkLst>
        </pc:spChg>
        <pc:spChg chg="mod">
          <ac:chgData name="DANIEL DEL RIO VELILLA" userId="bb18336d-ff95-4c34-a019-304126070e9d" providerId="ADAL" clId="{651C47DC-B229-460C-91C8-AD211C60C8C6}" dt="2022-01-24T23:44:02.353" v="389" actId="1076"/>
          <ac:spMkLst>
            <pc:docMk/>
            <pc:sldMk cId="0" sldId="262"/>
            <ac:spMk id="65" creationId="{809D08EA-0A2D-474C-AA71-357FF029165A}"/>
          </ac:spMkLst>
        </pc:spChg>
        <pc:spChg chg="mod">
          <ac:chgData name="DANIEL DEL RIO VELILLA" userId="bb18336d-ff95-4c34-a019-304126070e9d" providerId="ADAL" clId="{651C47DC-B229-460C-91C8-AD211C60C8C6}" dt="2022-01-24T23:43:37.224" v="379" actId="1076"/>
          <ac:spMkLst>
            <pc:docMk/>
            <pc:sldMk cId="0" sldId="262"/>
            <ac:spMk id="68" creationId="{F8C05F4D-9DFF-4330-941A-28D20082EAE6}"/>
          </ac:spMkLst>
        </pc:spChg>
        <pc:spChg chg="mod">
          <ac:chgData name="DANIEL DEL RIO VELILLA" userId="bb18336d-ff95-4c34-a019-304126070e9d" providerId="ADAL" clId="{651C47DC-B229-460C-91C8-AD211C60C8C6}" dt="2022-01-25T16:13:04.360" v="1488" actId="1076"/>
          <ac:spMkLst>
            <pc:docMk/>
            <pc:sldMk cId="0" sldId="262"/>
            <ac:spMk id="85" creationId="{00E8FFC5-7469-4CCD-BB81-D35A26351479}"/>
          </ac:spMkLst>
        </pc:spChg>
        <pc:grpChg chg="add mod">
          <ac:chgData name="DANIEL DEL RIO VELILLA" userId="bb18336d-ff95-4c34-a019-304126070e9d" providerId="ADAL" clId="{651C47DC-B229-460C-91C8-AD211C60C8C6}" dt="2022-01-25T16:12:43.735" v="1483" actId="207"/>
          <ac:grpSpMkLst>
            <pc:docMk/>
            <pc:sldMk cId="0" sldId="262"/>
            <ac:grpSpMk id="28" creationId="{2268B9DC-72D5-4B65-A488-FC3568A7D6C2}"/>
          </ac:grpSpMkLst>
        </pc:grpChg>
        <pc:picChg chg="del">
          <ac:chgData name="DANIEL DEL RIO VELILLA" userId="bb18336d-ff95-4c34-a019-304126070e9d" providerId="ADAL" clId="{651C47DC-B229-460C-91C8-AD211C60C8C6}" dt="2022-01-25T16:12:32.254" v="1481" actId="478"/>
          <ac:picMkLst>
            <pc:docMk/>
            <pc:sldMk cId="0" sldId="262"/>
            <ac:picMk id="3" creationId="{2524F783-35E6-4BE1-9516-F6AF8147B5DF}"/>
          </ac:picMkLst>
        </pc:picChg>
      </pc:sldChg>
      <pc:sldChg chg="mod modShow">
        <pc:chgData name="DANIEL DEL RIO VELILLA" userId="bb18336d-ff95-4c34-a019-304126070e9d" providerId="ADAL" clId="{651C47DC-B229-460C-91C8-AD211C60C8C6}" dt="2022-01-25T16:20:55.316" v="1496" actId="729"/>
        <pc:sldMkLst>
          <pc:docMk/>
          <pc:sldMk cId="616600961" sldId="298"/>
        </pc:sldMkLst>
      </pc:sldChg>
      <pc:sldChg chg="modSp mod">
        <pc:chgData name="DANIEL DEL RIO VELILLA" userId="bb18336d-ff95-4c34-a019-304126070e9d" providerId="ADAL" clId="{651C47DC-B229-460C-91C8-AD211C60C8C6}" dt="2022-01-25T15:40:56.922" v="1379" actId="20577"/>
        <pc:sldMkLst>
          <pc:docMk/>
          <pc:sldMk cId="3214758632" sldId="303"/>
        </pc:sldMkLst>
        <pc:spChg chg="mod">
          <ac:chgData name="DANIEL DEL RIO VELILLA" userId="bb18336d-ff95-4c34-a019-304126070e9d" providerId="ADAL" clId="{651C47DC-B229-460C-91C8-AD211C60C8C6}" dt="2022-01-25T15:40:56.922" v="1379" actId="20577"/>
          <ac:spMkLst>
            <pc:docMk/>
            <pc:sldMk cId="3214758632" sldId="303"/>
            <ac:spMk id="55" creationId="{E0F61C48-1B84-42D9-A5C3-D2CAC994AB92}"/>
          </ac:spMkLst>
        </pc:spChg>
        <pc:picChg chg="mod">
          <ac:chgData name="DANIEL DEL RIO VELILLA" userId="bb18336d-ff95-4c34-a019-304126070e9d" providerId="ADAL" clId="{651C47DC-B229-460C-91C8-AD211C60C8C6}" dt="2022-01-25T15:24:39.893" v="392" actId="1076"/>
          <ac:picMkLst>
            <pc:docMk/>
            <pc:sldMk cId="3214758632" sldId="303"/>
            <ac:picMk id="20" creationId="{F1320F03-CC2E-4A83-9A1D-C6EB73BAD982}"/>
          </ac:picMkLst>
        </pc:picChg>
      </pc:sldChg>
      <pc:sldChg chg="modSp mod">
        <pc:chgData name="DANIEL DEL RIO VELILLA" userId="bb18336d-ff95-4c34-a019-304126070e9d" providerId="ADAL" clId="{651C47DC-B229-460C-91C8-AD211C60C8C6}" dt="2022-01-25T16:31:16.882" v="1499" actId="1076"/>
        <pc:sldMkLst>
          <pc:docMk/>
          <pc:sldMk cId="2257053960" sldId="304"/>
        </pc:sldMkLst>
        <pc:picChg chg="mod">
          <ac:chgData name="DANIEL DEL RIO VELILLA" userId="bb18336d-ff95-4c34-a019-304126070e9d" providerId="ADAL" clId="{651C47DC-B229-460C-91C8-AD211C60C8C6}" dt="2022-01-25T16:31:16.882" v="1499" actId="1076"/>
          <ac:picMkLst>
            <pc:docMk/>
            <pc:sldMk cId="2257053960" sldId="304"/>
            <ac:picMk id="12" creationId="{3118B11A-07A3-4186-8BC3-E5C75AE01DD0}"/>
          </ac:picMkLst>
        </pc:picChg>
      </pc:sldChg>
      <pc:sldChg chg="addSp delSp modSp mod delAnim modAnim">
        <pc:chgData name="DANIEL DEL RIO VELILLA" userId="bb18336d-ff95-4c34-a019-304126070e9d" providerId="ADAL" clId="{651C47DC-B229-460C-91C8-AD211C60C8C6}" dt="2022-01-25T16:39:33.606" v="1552" actId="14100"/>
        <pc:sldMkLst>
          <pc:docMk/>
          <pc:sldMk cId="1133157880" sldId="306"/>
        </pc:sldMkLst>
        <pc:spChg chg="add del">
          <ac:chgData name="DANIEL DEL RIO VELILLA" userId="bb18336d-ff95-4c34-a019-304126070e9d" providerId="ADAL" clId="{651C47DC-B229-460C-91C8-AD211C60C8C6}" dt="2022-01-25T16:35:15.416" v="1501" actId="22"/>
          <ac:spMkLst>
            <pc:docMk/>
            <pc:sldMk cId="1133157880" sldId="306"/>
            <ac:spMk id="49" creationId="{0E2417C5-2CA1-4055-86CA-4B2F52FA69B4}"/>
          </ac:spMkLst>
        </pc:spChg>
        <pc:spChg chg="add mod">
          <ac:chgData name="DANIEL DEL RIO VELILLA" userId="bb18336d-ff95-4c34-a019-304126070e9d" providerId="ADAL" clId="{651C47DC-B229-460C-91C8-AD211C60C8C6}" dt="2022-01-25T16:37:32.228" v="1536" actId="1076"/>
          <ac:spMkLst>
            <pc:docMk/>
            <pc:sldMk cId="1133157880" sldId="306"/>
            <ac:spMk id="54" creationId="{E0621189-F108-4F03-940A-53F12FFD2DB5}"/>
          </ac:spMkLst>
        </pc:spChg>
        <pc:spChg chg="add mod">
          <ac:chgData name="DANIEL DEL RIO VELILLA" userId="bb18336d-ff95-4c34-a019-304126070e9d" providerId="ADAL" clId="{651C47DC-B229-460C-91C8-AD211C60C8C6}" dt="2022-01-25T16:37:32.228" v="1536" actId="1076"/>
          <ac:spMkLst>
            <pc:docMk/>
            <pc:sldMk cId="1133157880" sldId="306"/>
            <ac:spMk id="57" creationId="{3AE5A064-23E3-4F14-9894-D10D80C17829}"/>
          </ac:spMkLst>
        </pc:spChg>
        <pc:spChg chg="add mod">
          <ac:chgData name="DANIEL DEL RIO VELILLA" userId="bb18336d-ff95-4c34-a019-304126070e9d" providerId="ADAL" clId="{651C47DC-B229-460C-91C8-AD211C60C8C6}" dt="2022-01-25T16:38:56.975" v="1549" actId="1035"/>
          <ac:spMkLst>
            <pc:docMk/>
            <pc:sldMk cId="1133157880" sldId="306"/>
            <ac:spMk id="59" creationId="{436F9323-342F-4D7A-9F88-25BC2D8BE7F8}"/>
          </ac:spMkLst>
        </pc:spChg>
        <pc:spChg chg="del">
          <ac:chgData name="DANIEL DEL RIO VELILLA" userId="bb18336d-ff95-4c34-a019-304126070e9d" providerId="ADAL" clId="{651C47DC-B229-460C-91C8-AD211C60C8C6}" dt="2022-01-25T16:35:55.730" v="1519" actId="478"/>
          <ac:spMkLst>
            <pc:docMk/>
            <pc:sldMk cId="1133157880" sldId="306"/>
            <ac:spMk id="66" creationId="{7932B277-1615-4509-8E60-B6A8B2443985}"/>
          </ac:spMkLst>
        </pc:spChg>
        <pc:spChg chg="del">
          <ac:chgData name="DANIEL DEL RIO VELILLA" userId="bb18336d-ff95-4c34-a019-304126070e9d" providerId="ADAL" clId="{651C47DC-B229-460C-91C8-AD211C60C8C6}" dt="2022-01-25T16:35:55.730" v="1519" actId="478"/>
          <ac:spMkLst>
            <pc:docMk/>
            <pc:sldMk cId="1133157880" sldId="306"/>
            <ac:spMk id="67" creationId="{51696447-BA9A-431A-B84A-AFDE823C19BC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68" creationId="{78E97529-D727-4D91-99B7-B04B42D52A74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69" creationId="{39857825-D453-4C45-B55B-58F127B8EC98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70" creationId="{DEEC5E73-CF9C-47EB-ADED-E39610B3B5F7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73" creationId="{50A7F518-953B-418C-8596-101BE5B3E156}"/>
          </ac:spMkLst>
        </pc:spChg>
        <pc:spChg chg="del">
          <ac:chgData name="DANIEL DEL RIO VELILLA" userId="bb18336d-ff95-4c34-a019-304126070e9d" providerId="ADAL" clId="{651C47DC-B229-460C-91C8-AD211C60C8C6}" dt="2022-01-25T16:36:00.637" v="1520" actId="478"/>
          <ac:spMkLst>
            <pc:docMk/>
            <pc:sldMk cId="1133157880" sldId="306"/>
            <ac:spMk id="74" creationId="{666B2792-5213-4B0F-A005-5B9323E07B62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85" creationId="{9C6BBF4B-465D-4431-A13B-2EED2B4E22D0}"/>
          </ac:spMkLst>
        </pc:spChg>
        <pc:spChg chg="del">
          <ac:chgData name="DANIEL DEL RIO VELILLA" userId="bb18336d-ff95-4c34-a019-304126070e9d" providerId="ADAL" clId="{651C47DC-B229-460C-91C8-AD211C60C8C6}" dt="2022-01-25T16:36:00.637" v="1520" actId="478"/>
          <ac:spMkLst>
            <pc:docMk/>
            <pc:sldMk cId="1133157880" sldId="306"/>
            <ac:spMk id="86" creationId="{8C0CE757-D71B-4A53-B436-C4A0018EAD8C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88" creationId="{E8636251-467C-4E9D-B501-701FCA495A39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89" creationId="{5D8F46A1-A4B5-43A8-A22B-9B831FBEE7B3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91" creationId="{52082AE0-5907-41F0-A991-85788C7A4828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92" creationId="{C3D14102-9677-4A8A-9B18-4ECC09F3764B}"/>
          </ac:spMkLst>
        </pc:spChg>
        <pc:spChg chg="del">
          <ac:chgData name="DANIEL DEL RIO VELILLA" userId="bb18336d-ff95-4c34-a019-304126070e9d" providerId="ADAL" clId="{651C47DC-B229-460C-91C8-AD211C60C8C6}" dt="2022-01-25T16:35:55.730" v="1519" actId="478"/>
          <ac:spMkLst>
            <pc:docMk/>
            <pc:sldMk cId="1133157880" sldId="306"/>
            <ac:spMk id="95" creationId="{55A7C142-A9EB-4DE8-9B57-31E687D26536}"/>
          </ac:spMkLst>
        </pc:spChg>
        <pc:spChg chg="del">
          <ac:chgData name="DANIEL DEL RIO VELILLA" userId="bb18336d-ff95-4c34-a019-304126070e9d" providerId="ADAL" clId="{651C47DC-B229-460C-91C8-AD211C60C8C6}" dt="2022-01-25T16:35:51.206" v="1518" actId="478"/>
          <ac:spMkLst>
            <pc:docMk/>
            <pc:sldMk cId="1133157880" sldId="306"/>
            <ac:spMk id="96" creationId="{19D12094-5F38-46DA-8224-314953867559}"/>
          </ac:spMkLst>
        </pc:spChg>
        <pc:spChg chg="mod">
          <ac:chgData name="DANIEL DEL RIO VELILLA" userId="bb18336d-ff95-4c34-a019-304126070e9d" providerId="ADAL" clId="{651C47DC-B229-460C-91C8-AD211C60C8C6}" dt="2022-01-25T16:36:41.639" v="1530" actId="1076"/>
          <ac:spMkLst>
            <pc:docMk/>
            <pc:sldMk cId="1133157880" sldId="306"/>
            <ac:spMk id="127" creationId="{86360821-BBA5-4948-822B-BF0C7AE19C27}"/>
          </ac:spMkLst>
        </pc:spChg>
        <pc:spChg chg="mod">
          <ac:chgData name="DANIEL DEL RIO VELILLA" userId="bb18336d-ff95-4c34-a019-304126070e9d" providerId="ADAL" clId="{651C47DC-B229-460C-91C8-AD211C60C8C6}" dt="2022-01-25T16:36:41.639" v="1530" actId="1076"/>
          <ac:spMkLst>
            <pc:docMk/>
            <pc:sldMk cId="1133157880" sldId="306"/>
            <ac:spMk id="130" creationId="{7C01D8EA-2843-4E6E-8499-DB68D55EDD93}"/>
          </ac:spMkLst>
        </pc:spChg>
        <pc:grpChg chg="del">
          <ac:chgData name="DANIEL DEL RIO VELILLA" userId="bb18336d-ff95-4c34-a019-304126070e9d" providerId="ADAL" clId="{651C47DC-B229-460C-91C8-AD211C60C8C6}" dt="2022-01-25T16:35:51.206" v="1518" actId="478"/>
          <ac:grpSpMkLst>
            <pc:docMk/>
            <pc:sldMk cId="1133157880" sldId="306"/>
            <ac:grpSpMk id="75" creationId="{24EEA89D-A678-484D-940E-B755E163B9F1}"/>
          </ac:grpSpMkLst>
        </pc:grpChg>
        <pc:picChg chg="add mod">
          <ac:chgData name="DANIEL DEL RIO VELILLA" userId="bb18336d-ff95-4c34-a019-304126070e9d" providerId="ADAL" clId="{651C47DC-B229-460C-91C8-AD211C60C8C6}" dt="2022-01-25T16:37:32.228" v="1536" actId="1076"/>
          <ac:picMkLst>
            <pc:docMk/>
            <pc:sldMk cId="1133157880" sldId="306"/>
            <ac:picMk id="58" creationId="{D3C39FD1-DD73-489B-B2C8-376221BFF9B7}"/>
          </ac:picMkLst>
        </pc:picChg>
        <pc:picChg chg="add mod">
          <ac:chgData name="DANIEL DEL RIO VELILLA" userId="bb18336d-ff95-4c34-a019-304126070e9d" providerId="ADAL" clId="{651C47DC-B229-460C-91C8-AD211C60C8C6}" dt="2022-01-25T16:39:33.606" v="1552" actId="14100"/>
          <ac:picMkLst>
            <pc:docMk/>
            <pc:sldMk cId="1133157880" sldId="306"/>
            <ac:picMk id="60" creationId="{6190B151-B6E6-4A56-87F1-C45515035662}"/>
          </ac:picMkLst>
        </pc:picChg>
        <pc:picChg chg="mod">
          <ac:chgData name="DANIEL DEL RIO VELILLA" userId="bb18336d-ff95-4c34-a019-304126070e9d" providerId="ADAL" clId="{651C47DC-B229-460C-91C8-AD211C60C8C6}" dt="2022-01-25T16:36:41.639" v="1530" actId="1076"/>
          <ac:picMkLst>
            <pc:docMk/>
            <pc:sldMk cId="1133157880" sldId="306"/>
            <ac:picMk id="128" creationId="{6172661F-E576-4EA0-BAA3-2C1645CEE7F6}"/>
          </ac:picMkLst>
        </pc:picChg>
        <pc:cxnChg chg="del mod">
          <ac:chgData name="DANIEL DEL RIO VELILLA" userId="bb18336d-ff95-4c34-a019-304126070e9d" providerId="ADAL" clId="{651C47DC-B229-460C-91C8-AD211C60C8C6}" dt="2022-01-25T16:35:55.730" v="1519" actId="478"/>
          <ac:cxnSpMkLst>
            <pc:docMk/>
            <pc:sldMk cId="1133157880" sldId="306"/>
            <ac:cxnSpMk id="71" creationId="{9E49DB6F-3DFA-425B-9F1F-1ACA8BAD000A}"/>
          </ac:cxnSpMkLst>
        </pc:cxnChg>
        <pc:cxnChg chg="del mod">
          <ac:chgData name="DANIEL DEL RIO VELILLA" userId="bb18336d-ff95-4c34-a019-304126070e9d" providerId="ADAL" clId="{651C47DC-B229-460C-91C8-AD211C60C8C6}" dt="2022-01-25T16:35:55.730" v="1519" actId="478"/>
          <ac:cxnSpMkLst>
            <pc:docMk/>
            <pc:sldMk cId="1133157880" sldId="306"/>
            <ac:cxnSpMk id="72" creationId="{149E7E53-A3C4-4923-AF29-85901AC2F7E9}"/>
          </ac:cxnSpMkLst>
        </pc:cxnChg>
        <pc:cxnChg chg="del mod">
          <ac:chgData name="DANIEL DEL RIO VELILLA" userId="bb18336d-ff95-4c34-a019-304126070e9d" providerId="ADAL" clId="{651C47DC-B229-460C-91C8-AD211C60C8C6}" dt="2022-01-25T16:35:51.206" v="1518" actId="478"/>
          <ac:cxnSpMkLst>
            <pc:docMk/>
            <pc:sldMk cId="1133157880" sldId="306"/>
            <ac:cxnSpMk id="87" creationId="{0EFDDE27-E207-44F5-B595-6278BBD47BD2}"/>
          </ac:cxnSpMkLst>
        </pc:cxnChg>
        <pc:cxnChg chg="del mod">
          <ac:chgData name="DANIEL DEL RIO VELILLA" userId="bb18336d-ff95-4c34-a019-304126070e9d" providerId="ADAL" clId="{651C47DC-B229-460C-91C8-AD211C60C8C6}" dt="2022-01-25T16:35:51.206" v="1518" actId="478"/>
          <ac:cxnSpMkLst>
            <pc:docMk/>
            <pc:sldMk cId="1133157880" sldId="306"/>
            <ac:cxnSpMk id="90" creationId="{1CFD72EB-64D7-4E92-AD25-918394607538}"/>
          </ac:cxnSpMkLst>
        </pc:cxnChg>
        <pc:cxnChg chg="del mod">
          <ac:chgData name="DANIEL DEL RIO VELILLA" userId="bb18336d-ff95-4c34-a019-304126070e9d" providerId="ADAL" clId="{651C47DC-B229-460C-91C8-AD211C60C8C6}" dt="2022-01-25T16:35:51.206" v="1518" actId="478"/>
          <ac:cxnSpMkLst>
            <pc:docMk/>
            <pc:sldMk cId="1133157880" sldId="306"/>
            <ac:cxnSpMk id="93" creationId="{8CF1DB99-73CB-45F5-853B-1968646A76EA}"/>
          </ac:cxnSpMkLst>
        </pc:cxnChg>
        <pc:cxnChg chg="mod">
          <ac:chgData name="DANIEL DEL RIO VELILLA" userId="bb18336d-ff95-4c34-a019-304126070e9d" providerId="ADAL" clId="{651C47DC-B229-460C-91C8-AD211C60C8C6}" dt="2022-01-25T16:36:41.639" v="1530" actId="1076"/>
          <ac:cxnSpMkLst>
            <pc:docMk/>
            <pc:sldMk cId="1133157880" sldId="306"/>
            <ac:cxnSpMk id="129" creationId="{C3773E96-9223-4865-8143-6130D18F23CF}"/>
          </ac:cxnSpMkLst>
        </pc:cxnChg>
      </pc:sldChg>
      <pc:sldChg chg="mod modShow">
        <pc:chgData name="DANIEL DEL RIO VELILLA" userId="bb18336d-ff95-4c34-a019-304126070e9d" providerId="ADAL" clId="{651C47DC-B229-460C-91C8-AD211C60C8C6}" dt="2022-01-25T16:39:57.562" v="1553" actId="729"/>
        <pc:sldMkLst>
          <pc:docMk/>
          <pc:sldMk cId="2101137387" sldId="308"/>
        </pc:sldMkLst>
      </pc:sldChg>
      <pc:sldChg chg="modAnim">
        <pc:chgData name="DANIEL DEL RIO VELILLA" userId="bb18336d-ff95-4c34-a019-304126070e9d" providerId="ADAL" clId="{651C47DC-B229-460C-91C8-AD211C60C8C6}" dt="2022-01-25T15:47:05.556" v="1462"/>
        <pc:sldMkLst>
          <pc:docMk/>
          <pc:sldMk cId="2151997669" sldId="309"/>
        </pc:sldMkLst>
      </pc:sldChg>
      <pc:sldChg chg="addSp delSp modSp mod">
        <pc:chgData name="DANIEL DEL RIO VELILLA" userId="bb18336d-ff95-4c34-a019-304126070e9d" providerId="ADAL" clId="{651C47DC-B229-460C-91C8-AD211C60C8C6}" dt="2022-01-24T17:15:25.468" v="138" actId="1076"/>
        <pc:sldMkLst>
          <pc:docMk/>
          <pc:sldMk cId="2465418958" sldId="311"/>
        </pc:sldMkLst>
        <pc:picChg chg="add del mod">
          <ac:chgData name="DANIEL DEL RIO VELILLA" userId="bb18336d-ff95-4c34-a019-304126070e9d" providerId="ADAL" clId="{651C47DC-B229-460C-91C8-AD211C60C8C6}" dt="2022-01-24T17:12:51.496" v="122"/>
          <ac:picMkLst>
            <pc:docMk/>
            <pc:sldMk cId="2465418958" sldId="311"/>
            <ac:picMk id="3" creationId="{C03A4F23-49E1-4FC2-9331-763EB4C2812D}"/>
          </ac:picMkLst>
        </pc:picChg>
        <pc:picChg chg="add del mod">
          <ac:chgData name="DANIEL DEL RIO VELILLA" userId="bb18336d-ff95-4c34-a019-304126070e9d" providerId="ADAL" clId="{651C47DC-B229-460C-91C8-AD211C60C8C6}" dt="2022-01-24T17:12:51.496" v="122"/>
          <ac:picMkLst>
            <pc:docMk/>
            <pc:sldMk cId="2465418958" sldId="311"/>
            <ac:picMk id="5" creationId="{D7E031EC-5859-4DED-B4DD-77FCFF29752B}"/>
          </ac:picMkLst>
        </pc:picChg>
        <pc:picChg chg="add mod">
          <ac:chgData name="DANIEL DEL RIO VELILLA" userId="bb18336d-ff95-4c34-a019-304126070e9d" providerId="ADAL" clId="{651C47DC-B229-460C-91C8-AD211C60C8C6}" dt="2022-01-24T17:15:25.468" v="138" actId="1076"/>
          <ac:picMkLst>
            <pc:docMk/>
            <pc:sldMk cId="2465418958" sldId="311"/>
            <ac:picMk id="7" creationId="{38092FC7-10CC-4B09-B5E1-B76B3E4C155C}"/>
          </ac:picMkLst>
        </pc:picChg>
        <pc:picChg chg="del">
          <ac:chgData name="DANIEL DEL RIO VELILLA" userId="bb18336d-ff95-4c34-a019-304126070e9d" providerId="ADAL" clId="{651C47DC-B229-460C-91C8-AD211C60C8C6}" dt="2022-01-24T17:14:44.025" v="123" actId="478"/>
          <ac:picMkLst>
            <pc:docMk/>
            <pc:sldMk cId="2465418958" sldId="311"/>
            <ac:picMk id="8" creationId="{B9458E13-4EB9-40CC-B461-B288356EB5C0}"/>
          </ac:picMkLst>
        </pc:picChg>
        <pc:picChg chg="add mod">
          <ac:chgData name="DANIEL DEL RIO VELILLA" userId="bb18336d-ff95-4c34-a019-304126070e9d" providerId="ADAL" clId="{651C47DC-B229-460C-91C8-AD211C60C8C6}" dt="2022-01-24T17:15:23.598" v="137" actId="1076"/>
          <ac:picMkLst>
            <pc:docMk/>
            <pc:sldMk cId="2465418958" sldId="311"/>
            <ac:picMk id="10" creationId="{A1360C34-B137-4682-ADE1-601452A7A995}"/>
          </ac:picMkLst>
        </pc:picChg>
        <pc:picChg chg="del">
          <ac:chgData name="DANIEL DEL RIO VELILLA" userId="bb18336d-ff95-4c34-a019-304126070e9d" providerId="ADAL" clId="{651C47DC-B229-460C-91C8-AD211C60C8C6}" dt="2022-01-24T17:14:45.408" v="124" actId="478"/>
          <ac:picMkLst>
            <pc:docMk/>
            <pc:sldMk cId="2465418958" sldId="311"/>
            <ac:picMk id="14" creationId="{0B48A609-5997-40AA-9BC4-709A5F028059}"/>
          </ac:picMkLst>
        </pc:picChg>
      </pc:sldChg>
      <pc:sldChg chg="addSp delSp modSp mod modAnim">
        <pc:chgData name="DANIEL DEL RIO VELILLA" userId="bb18336d-ff95-4c34-a019-304126070e9d" providerId="ADAL" clId="{651C47DC-B229-460C-91C8-AD211C60C8C6}" dt="2022-01-24T22:55:21.379" v="160" actId="171"/>
        <pc:sldMkLst>
          <pc:docMk/>
          <pc:sldMk cId="2210958515" sldId="312"/>
        </pc:sldMkLst>
        <pc:picChg chg="add mod">
          <ac:chgData name="DANIEL DEL RIO VELILLA" userId="bb18336d-ff95-4c34-a019-304126070e9d" providerId="ADAL" clId="{651C47DC-B229-460C-91C8-AD211C60C8C6}" dt="2022-01-24T17:42:31.775" v="141" actId="1076"/>
          <ac:picMkLst>
            <pc:docMk/>
            <pc:sldMk cId="2210958515" sldId="312"/>
            <ac:picMk id="3" creationId="{D144993D-633A-4687-895C-7C57CC1116A1}"/>
          </ac:picMkLst>
        </pc:picChg>
        <pc:picChg chg="add del mod">
          <ac:chgData name="DANIEL DEL RIO VELILLA" userId="bb18336d-ff95-4c34-a019-304126070e9d" providerId="ADAL" clId="{651C47DC-B229-460C-91C8-AD211C60C8C6}" dt="2022-01-24T22:50:54.789" v="148" actId="478"/>
          <ac:picMkLst>
            <pc:docMk/>
            <pc:sldMk cId="2210958515" sldId="312"/>
            <ac:picMk id="4" creationId="{86F319A7-E5FE-49C2-8C48-1A0F2779EF22}"/>
          </ac:picMkLst>
        </pc:picChg>
        <pc:picChg chg="add mod ord">
          <ac:chgData name="DANIEL DEL RIO VELILLA" userId="bb18336d-ff95-4c34-a019-304126070e9d" providerId="ADAL" clId="{651C47DC-B229-460C-91C8-AD211C60C8C6}" dt="2022-01-24T22:55:21.379" v="160" actId="171"/>
          <ac:picMkLst>
            <pc:docMk/>
            <pc:sldMk cId="2210958515" sldId="312"/>
            <ac:picMk id="6" creationId="{92CC6E31-184C-4654-AD69-6769630AEDF8}"/>
          </ac:picMkLst>
        </pc:picChg>
        <pc:picChg chg="del">
          <ac:chgData name="DANIEL DEL RIO VELILLA" userId="bb18336d-ff95-4c34-a019-304126070e9d" providerId="ADAL" clId="{651C47DC-B229-460C-91C8-AD211C60C8C6}" dt="2022-01-24T17:42:14.502" v="139" actId="478"/>
          <ac:picMkLst>
            <pc:docMk/>
            <pc:sldMk cId="2210958515" sldId="312"/>
            <ac:picMk id="7" creationId="{AEA9D80D-83AF-4BA0-A486-4AD64761FAA8}"/>
          </ac:picMkLst>
        </pc:picChg>
      </pc:sldChg>
      <pc:sldChg chg="addSp delSp modSp mod">
        <pc:chgData name="DANIEL DEL RIO VELILLA" userId="bb18336d-ff95-4c34-a019-304126070e9d" providerId="ADAL" clId="{651C47DC-B229-460C-91C8-AD211C60C8C6}" dt="2022-01-24T17:42:46.779" v="144" actId="1076"/>
        <pc:sldMkLst>
          <pc:docMk/>
          <pc:sldMk cId="1390627088" sldId="313"/>
        </pc:sldMkLst>
        <pc:picChg chg="add mod">
          <ac:chgData name="DANIEL DEL RIO VELILLA" userId="bb18336d-ff95-4c34-a019-304126070e9d" providerId="ADAL" clId="{651C47DC-B229-460C-91C8-AD211C60C8C6}" dt="2022-01-24T17:42:46.779" v="144" actId="1076"/>
          <ac:picMkLst>
            <pc:docMk/>
            <pc:sldMk cId="1390627088" sldId="313"/>
            <ac:picMk id="3" creationId="{B9CBDB9C-4DD0-49FD-AC43-B135F7E8A505}"/>
          </ac:picMkLst>
        </pc:picChg>
        <pc:picChg chg="del">
          <ac:chgData name="DANIEL DEL RIO VELILLA" userId="bb18336d-ff95-4c34-a019-304126070e9d" providerId="ADAL" clId="{651C47DC-B229-460C-91C8-AD211C60C8C6}" dt="2022-01-24T17:42:35.857" v="142" actId="478"/>
          <ac:picMkLst>
            <pc:docMk/>
            <pc:sldMk cId="1390627088" sldId="313"/>
            <ac:picMk id="9" creationId="{1E4C0BCD-0B72-4902-A907-BB05521AFBC2}"/>
          </ac:picMkLst>
        </pc:picChg>
      </pc:sldChg>
      <pc:sldChg chg="addSp delSp modSp mod ord delAnim modAnim">
        <pc:chgData name="DANIEL DEL RIO VELILLA" userId="bb18336d-ff95-4c34-a019-304126070e9d" providerId="ADAL" clId="{651C47DC-B229-460C-91C8-AD211C60C8C6}" dt="2022-01-25T21:22:12.391" v="1566" actId="1076"/>
        <pc:sldMkLst>
          <pc:docMk/>
          <pc:sldMk cId="1887095521" sldId="314"/>
        </pc:sldMkLst>
        <pc:spChg chg="add mod">
          <ac:chgData name="DANIEL DEL RIO VELILLA" userId="bb18336d-ff95-4c34-a019-304126070e9d" providerId="ADAL" clId="{651C47DC-B229-460C-91C8-AD211C60C8C6}" dt="2022-01-24T17:09:44.043" v="23" actId="1076"/>
          <ac:spMkLst>
            <pc:docMk/>
            <pc:sldMk cId="1887095521" sldId="314"/>
            <ac:spMk id="12" creationId="{1A3BA336-1CA9-4195-99B9-D787E7DF80B0}"/>
          </ac:spMkLst>
        </pc:spChg>
        <pc:spChg chg="add mod">
          <ac:chgData name="DANIEL DEL RIO VELILLA" userId="bb18336d-ff95-4c34-a019-304126070e9d" providerId="ADAL" clId="{651C47DC-B229-460C-91C8-AD211C60C8C6}" dt="2022-01-24T17:10:23.020" v="95" actId="20577"/>
          <ac:spMkLst>
            <pc:docMk/>
            <pc:sldMk cId="1887095521" sldId="314"/>
            <ac:spMk id="13" creationId="{B1CABFED-362C-4DAE-897E-6538E301D080}"/>
          </ac:spMkLst>
        </pc:spChg>
        <pc:spChg chg="add mod">
          <ac:chgData name="DANIEL DEL RIO VELILLA" userId="bb18336d-ff95-4c34-a019-304126070e9d" providerId="ADAL" clId="{651C47DC-B229-460C-91C8-AD211C60C8C6}" dt="2022-01-24T17:10:35.102" v="97" actId="1076"/>
          <ac:spMkLst>
            <pc:docMk/>
            <pc:sldMk cId="1887095521" sldId="314"/>
            <ac:spMk id="14" creationId="{214DF5C6-6257-4056-A074-E1E0FC089BF7}"/>
          </ac:spMkLst>
        </pc:spChg>
        <pc:spChg chg="add mod">
          <ac:chgData name="DANIEL DEL RIO VELILLA" userId="bb18336d-ff95-4c34-a019-304126070e9d" providerId="ADAL" clId="{651C47DC-B229-460C-91C8-AD211C60C8C6}" dt="2022-01-24T17:10:49.420" v="116" actId="20577"/>
          <ac:spMkLst>
            <pc:docMk/>
            <pc:sldMk cId="1887095521" sldId="314"/>
            <ac:spMk id="15" creationId="{27F46281-4293-4306-B43D-734D0FD07200}"/>
          </ac:spMkLst>
        </pc:spChg>
        <pc:spChg chg="del">
          <ac:chgData name="DANIEL DEL RIO VELILLA" userId="bb18336d-ff95-4c34-a019-304126070e9d" providerId="ADAL" clId="{651C47DC-B229-460C-91C8-AD211C60C8C6}" dt="2022-01-24T15:44:58.157" v="0" actId="478"/>
          <ac:spMkLst>
            <pc:docMk/>
            <pc:sldMk cId="1887095521" sldId="314"/>
            <ac:spMk id="99" creationId="{5C11D894-6710-43FD-956E-4FE2CA1A74A0}"/>
          </ac:spMkLst>
        </pc:spChg>
        <pc:picChg chg="add mod modCrop">
          <ac:chgData name="DANIEL DEL RIO VELILLA" userId="bb18336d-ff95-4c34-a019-304126070e9d" providerId="ADAL" clId="{651C47DC-B229-460C-91C8-AD211C60C8C6}" dt="2022-01-24T17:09:42.022" v="22" actId="1076"/>
          <ac:picMkLst>
            <pc:docMk/>
            <pc:sldMk cId="1887095521" sldId="314"/>
            <ac:picMk id="3" creationId="{295B27E4-D8B5-4E66-ACBA-0D6FB5EC1903}"/>
          </ac:picMkLst>
        </pc:picChg>
        <pc:picChg chg="add mod">
          <ac:chgData name="DANIEL DEL RIO VELILLA" userId="bb18336d-ff95-4c34-a019-304126070e9d" providerId="ADAL" clId="{651C47DC-B229-460C-91C8-AD211C60C8C6}" dt="2022-01-25T21:22:12.391" v="1566" actId="1076"/>
          <ac:picMkLst>
            <pc:docMk/>
            <pc:sldMk cId="1887095521" sldId="314"/>
            <ac:picMk id="4" creationId="{512AEA64-85ED-43D6-A3B4-42184870C4F7}"/>
          </ac:picMkLst>
        </pc:picChg>
        <pc:picChg chg="add del mod">
          <ac:chgData name="DANIEL DEL RIO VELILLA" userId="bb18336d-ff95-4c34-a019-304126070e9d" providerId="ADAL" clId="{651C47DC-B229-460C-91C8-AD211C60C8C6}" dt="2022-01-25T21:21:25.340" v="1561" actId="478"/>
          <ac:picMkLst>
            <pc:docMk/>
            <pc:sldMk cId="1887095521" sldId="314"/>
            <ac:picMk id="5" creationId="{A97F2CB6-D2D1-4F54-B5F0-9CB20E431FDF}"/>
          </ac:picMkLst>
        </pc:picChg>
        <pc:picChg chg="del mod">
          <ac:chgData name="DANIEL DEL RIO VELILLA" userId="bb18336d-ff95-4c34-a019-304126070e9d" providerId="ADAL" clId="{651C47DC-B229-460C-91C8-AD211C60C8C6}" dt="2022-01-24T17:04:32.152" v="4" actId="478"/>
          <ac:picMkLst>
            <pc:docMk/>
            <pc:sldMk cId="1887095521" sldId="314"/>
            <ac:picMk id="18" creationId="{6DF26EFD-42DD-477E-9178-460528DFB895}"/>
          </ac:picMkLst>
        </pc:picChg>
      </pc:sldChg>
      <pc:sldChg chg="addSp delSp modSp mod delAnim modAnim">
        <pc:chgData name="DANIEL DEL RIO VELILLA" userId="bb18336d-ff95-4c34-a019-304126070e9d" providerId="ADAL" clId="{651C47DC-B229-460C-91C8-AD211C60C8C6}" dt="2022-01-25T15:56:26.289" v="1463"/>
        <pc:sldMkLst>
          <pc:docMk/>
          <pc:sldMk cId="4051752393" sldId="318"/>
        </pc:sldMkLst>
        <pc:spChg chg="add del mod">
          <ac:chgData name="DANIEL DEL RIO VELILLA" userId="bb18336d-ff95-4c34-a019-304126070e9d" providerId="ADAL" clId="{651C47DC-B229-460C-91C8-AD211C60C8C6}" dt="2022-01-25T15:38:13.318" v="1175" actId="478"/>
          <ac:spMkLst>
            <pc:docMk/>
            <pc:sldMk cId="4051752393" sldId="318"/>
            <ac:spMk id="10" creationId="{884196A9-3D83-4A73-A8AA-2BD333C725CC}"/>
          </ac:spMkLst>
        </pc:spChg>
        <pc:spChg chg="add del mod">
          <ac:chgData name="DANIEL DEL RIO VELILLA" userId="bb18336d-ff95-4c34-a019-304126070e9d" providerId="ADAL" clId="{651C47DC-B229-460C-91C8-AD211C60C8C6}" dt="2022-01-25T15:38:02.454" v="1172"/>
          <ac:spMkLst>
            <pc:docMk/>
            <pc:sldMk cId="4051752393" sldId="318"/>
            <ac:spMk id="11" creationId="{65793526-EA89-455C-949B-9E31D981489A}"/>
          </ac:spMkLst>
        </pc:spChg>
        <pc:spChg chg="add mod">
          <ac:chgData name="DANIEL DEL RIO VELILLA" userId="bb18336d-ff95-4c34-a019-304126070e9d" providerId="ADAL" clId="{651C47DC-B229-460C-91C8-AD211C60C8C6}" dt="2022-01-25T15:38:10.705" v="1174" actId="1076"/>
          <ac:spMkLst>
            <pc:docMk/>
            <pc:sldMk cId="4051752393" sldId="318"/>
            <ac:spMk id="12" creationId="{B56AB232-5AD9-4ED5-B6CB-6317388DE2DB}"/>
          </ac:spMkLst>
        </pc:spChg>
      </pc:sldChg>
      <pc:sldChg chg="addSp delSp modSp add mod addAnim delAnim modAnim">
        <pc:chgData name="DANIEL DEL RIO VELILLA" userId="bb18336d-ff95-4c34-a019-304126070e9d" providerId="ADAL" clId="{651C47DC-B229-460C-91C8-AD211C60C8C6}" dt="2022-01-25T19:52:23.694" v="1560" actId="1076"/>
        <pc:sldMkLst>
          <pc:docMk/>
          <pc:sldMk cId="2434103083" sldId="319"/>
        </pc:sldMkLst>
        <pc:spChg chg="add del mod ord">
          <ac:chgData name="DANIEL DEL RIO VELILLA" userId="bb18336d-ff95-4c34-a019-304126070e9d" providerId="ADAL" clId="{651C47DC-B229-460C-91C8-AD211C60C8C6}" dt="2022-01-24T23:35:23.638" v="295" actId="478"/>
          <ac:spMkLst>
            <pc:docMk/>
            <pc:sldMk cId="2434103083" sldId="319"/>
            <ac:spMk id="8" creationId="{8BA5E6EF-329F-4D33-A6FA-E07F13214402}"/>
          </ac:spMkLst>
        </pc:spChg>
        <pc:spChg chg="add del mod ord">
          <ac:chgData name="DANIEL DEL RIO VELILLA" userId="bb18336d-ff95-4c34-a019-304126070e9d" providerId="ADAL" clId="{651C47DC-B229-460C-91C8-AD211C60C8C6}" dt="2022-01-24T23:35:20.734" v="294" actId="478"/>
          <ac:spMkLst>
            <pc:docMk/>
            <pc:sldMk cId="2434103083" sldId="319"/>
            <ac:spMk id="9" creationId="{B8F28DEE-82E6-4710-9E39-63E4CE57A5BD}"/>
          </ac:spMkLst>
        </pc:spChg>
        <pc:spChg chg="add del mod ord">
          <ac:chgData name="DANIEL DEL RIO VELILLA" userId="bb18336d-ff95-4c34-a019-304126070e9d" providerId="ADAL" clId="{651C47DC-B229-460C-91C8-AD211C60C8C6}" dt="2022-01-24T23:36:02.700" v="299" actId="478"/>
          <ac:spMkLst>
            <pc:docMk/>
            <pc:sldMk cId="2434103083" sldId="319"/>
            <ac:spMk id="10" creationId="{35B7751A-0D95-4A6A-894E-EDE1EF22BBCF}"/>
          </ac:spMkLst>
        </pc:spChg>
        <pc:spChg chg="add del mod">
          <ac:chgData name="DANIEL DEL RIO VELILLA" userId="bb18336d-ff95-4c34-a019-304126070e9d" providerId="ADAL" clId="{651C47DC-B229-460C-91C8-AD211C60C8C6}" dt="2022-01-24T23:35:01.065" v="291" actId="478"/>
          <ac:spMkLst>
            <pc:docMk/>
            <pc:sldMk cId="2434103083" sldId="319"/>
            <ac:spMk id="12" creationId="{578CA61A-6AA3-4CEB-8FEA-BA332A409AA5}"/>
          </ac:spMkLst>
        </pc:spChg>
        <pc:spChg chg="add mod or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13" creationId="{F4286FBD-2979-4EF5-A366-B82BA02D6A07}"/>
          </ac:spMkLst>
        </pc:spChg>
        <pc:spChg chg="add del mod">
          <ac:chgData name="DANIEL DEL RIO VELILLA" userId="bb18336d-ff95-4c34-a019-304126070e9d" providerId="ADAL" clId="{651C47DC-B229-460C-91C8-AD211C60C8C6}" dt="2022-01-25T19:52:12.956" v="1558" actId="14100"/>
          <ac:spMkLst>
            <pc:docMk/>
            <pc:sldMk cId="2434103083" sldId="319"/>
            <ac:spMk id="15" creationId="{0F7B833D-A4B5-4425-AF18-D5C01D6A1295}"/>
          </ac:spMkLst>
        </pc:spChg>
        <pc:spChg chg="add del mod">
          <ac:chgData name="DANIEL DEL RIO VELILLA" userId="bb18336d-ff95-4c34-a019-304126070e9d" providerId="ADAL" clId="{651C47DC-B229-460C-91C8-AD211C60C8C6}" dt="2022-01-25T15:31:30.644" v="703"/>
          <ac:spMkLst>
            <pc:docMk/>
            <pc:sldMk cId="2434103083" sldId="319"/>
            <ac:spMk id="16" creationId="{B0C22B6C-F949-40EF-B0B2-FFBBBEBEBEAC}"/>
          </ac:spMkLst>
        </pc:spChg>
        <pc:spChg chg="add mod">
          <ac:chgData name="DANIEL DEL RIO VELILLA" userId="bb18336d-ff95-4c34-a019-304126070e9d" providerId="ADAL" clId="{651C47DC-B229-460C-91C8-AD211C60C8C6}" dt="2022-01-25T19:52:23.694" v="1560" actId="1076"/>
          <ac:spMkLst>
            <pc:docMk/>
            <pc:sldMk cId="2434103083" sldId="319"/>
            <ac:spMk id="17" creationId="{0A51D4A0-ED2C-4EC9-AB5C-92D121929710}"/>
          </ac:spMkLst>
        </pc:spChg>
        <pc:spChg chg="del">
          <ac:chgData name="DANIEL DEL RIO VELILLA" userId="bb18336d-ff95-4c34-a019-304126070e9d" providerId="ADAL" clId="{651C47DC-B229-460C-91C8-AD211C60C8C6}" dt="2022-01-24T23:25:22.839" v="238" actId="478"/>
          <ac:spMkLst>
            <pc:docMk/>
            <pc:sldMk cId="2434103083" sldId="319"/>
            <ac:spMk id="367" creationId="{00000000-0000-0000-0000-000000000000}"/>
          </ac:spMkLst>
        </pc:spChg>
        <pc:spChg chg="mo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368" creationId="{00000000-0000-0000-0000-000000000000}"/>
          </ac:spMkLst>
        </pc:spChg>
        <pc:spChg chg="mo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369" creationId="{00000000-0000-0000-0000-000000000000}"/>
          </ac:spMkLst>
        </pc:spChg>
        <pc:spChg chg="add del mod">
          <ac:chgData name="DANIEL DEL RIO VELILLA" userId="bb18336d-ff95-4c34-a019-304126070e9d" providerId="ADAL" clId="{651C47DC-B229-460C-91C8-AD211C60C8C6}" dt="2022-01-25T19:52:20.462" v="1559" actId="1076"/>
          <ac:spMkLst>
            <pc:docMk/>
            <pc:sldMk cId="2434103083" sldId="319"/>
            <ac:spMk id="370" creationId="{00000000-0000-0000-0000-000000000000}"/>
          </ac:spMkLst>
        </pc:spChg>
        <pc:graphicFrameChg chg="add del mod modGraphic">
          <ac:chgData name="DANIEL DEL RIO VELILLA" userId="bb18336d-ff95-4c34-a019-304126070e9d" providerId="ADAL" clId="{651C47DC-B229-460C-91C8-AD211C60C8C6}" dt="2022-01-24T23:32:12.430" v="257" actId="478"/>
          <ac:graphicFrameMkLst>
            <pc:docMk/>
            <pc:sldMk cId="2434103083" sldId="319"/>
            <ac:graphicFrameMk id="11" creationId="{5B7486DE-DF43-40BA-BB0D-AA49C37B1304}"/>
          </ac:graphicFrameMkLst>
        </pc:graphicFrameChg>
        <pc:graphicFrameChg chg="mod modGraphic">
          <ac:chgData name="DANIEL DEL RIO VELILLA" userId="bb18336d-ff95-4c34-a019-304126070e9d" providerId="ADAL" clId="{651C47DC-B229-460C-91C8-AD211C60C8C6}" dt="2022-01-25T19:52:20.462" v="1559" actId="1076"/>
          <ac:graphicFrameMkLst>
            <pc:docMk/>
            <pc:sldMk cId="2434103083" sldId="319"/>
            <ac:graphicFrameMk id="372" creationId="{00000000-0000-0000-0000-000000000000}"/>
          </ac:graphicFrameMkLst>
        </pc:graphicFrameChg>
      </pc:sldChg>
      <pc:sldChg chg="add mod modShow">
        <pc:chgData name="DANIEL DEL RIO VELILLA" userId="bb18336d-ff95-4c34-a019-304126070e9d" providerId="ADAL" clId="{651C47DC-B229-460C-91C8-AD211C60C8C6}" dt="2022-01-25T16:35:21.491" v="1503" actId="729"/>
        <pc:sldMkLst>
          <pc:docMk/>
          <pc:sldMk cId="1532011418" sldId="3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48355E0-F0E4-4723-9C17-80FD1CFEA8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690801-2ED1-435D-AB6E-24264F4342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32CBE-1211-43FF-9CF9-9F4CEA679BA5}" type="datetimeFigureOut">
              <a:rPr lang="es-ES" smtClean="0"/>
              <a:t>26/01/2022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0C4D10-2D05-4A1C-97A2-CA979EC29A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4F1BD8-C739-49A5-A692-2491BBF45A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E5A85-8944-4250-B6BA-DF95AB58F8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095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31255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4364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840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8174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e13d9a7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e13d9a7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00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682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25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5490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0534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58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987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6149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59079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0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60" r:id="rId3"/>
    <p:sldLayoutId id="2147483665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15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torre de luz&#10;&#10;Descripción generada automáticamente con confianza media">
            <a:extLst>
              <a:ext uri="{FF2B5EF4-FFF2-40B4-BE49-F238E27FC236}">
                <a16:creationId xmlns:a16="http://schemas.microsoft.com/office/drawing/2014/main" id="{77B2B225-1C6C-43D1-AB02-3DA7528C5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3" r="29508"/>
          <a:stretch/>
        </p:blipFill>
        <p:spPr>
          <a:xfrm>
            <a:off x="3733801" y="0"/>
            <a:ext cx="5410199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2214986" y="-363568"/>
            <a:ext cx="1916798" cy="5870635"/>
          </a:xfrm>
          <a:prstGeom prst="rect">
            <a:avLst/>
          </a:prstGeom>
          <a:solidFill>
            <a:schemeClr val="accent1">
              <a:alpha val="8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817326" y="2813148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/>
                </a:solidFill>
              </a:rPr>
              <a:t>Caso de Estudio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/>
                </a:solidFill>
              </a:rPr>
              <a:t>Daniel del Río Velilla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84108" y="1479568"/>
            <a:ext cx="5870635" cy="13085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bg1"/>
                </a:solidFill>
              </a:rPr>
              <a:t>ESTUDIO DE TÉCNICAS DE SHM MEDIANTE DEEP LEARNING</a:t>
            </a:r>
            <a:endParaRPr sz="2800" dirty="0">
              <a:solidFill>
                <a:schemeClr val="bg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BFD8C56-12A4-43D1-9A6F-20F200BA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879" y="359177"/>
            <a:ext cx="1930151" cy="89622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05761293-B9FD-4F17-B2DD-658CA15D1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34" y="3978480"/>
            <a:ext cx="2589000" cy="6485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95B27E4-D8B5-4E66-ACBA-0D6FB5EC1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907" r="13139"/>
          <a:stretch/>
        </p:blipFill>
        <p:spPr>
          <a:xfrm>
            <a:off x="674453" y="1470988"/>
            <a:ext cx="3220278" cy="3059020"/>
          </a:xfrm>
          <a:prstGeom prst="rect">
            <a:avLst/>
          </a:prstGeom>
        </p:spPr>
      </p:pic>
      <p:sp>
        <p:nvSpPr>
          <p:cNvPr id="12" name="Google Shape;377;p41">
            <a:extLst>
              <a:ext uri="{FF2B5EF4-FFF2-40B4-BE49-F238E27FC236}">
                <a16:creationId xmlns:a16="http://schemas.microsoft.com/office/drawing/2014/main" id="{1A3BA336-1CA9-4195-99B9-D787E7DF80B0}"/>
              </a:ext>
            </a:extLst>
          </p:cNvPr>
          <p:cNvSpPr/>
          <p:nvPr/>
        </p:nvSpPr>
        <p:spPr>
          <a:xfrm rot="16200000">
            <a:off x="-1108211" y="2808570"/>
            <a:ext cx="3059021" cy="38385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78;p41">
            <a:extLst>
              <a:ext uri="{FF2B5EF4-FFF2-40B4-BE49-F238E27FC236}">
                <a16:creationId xmlns:a16="http://schemas.microsoft.com/office/drawing/2014/main" id="{B1CABFED-362C-4DAE-897E-6538E301D080}"/>
              </a:ext>
            </a:extLst>
          </p:cNvPr>
          <p:cNvSpPr txBox="1">
            <a:spLocks/>
          </p:cNvSpPr>
          <p:nvPr/>
        </p:nvSpPr>
        <p:spPr>
          <a:xfrm rot="16200000">
            <a:off x="-483251" y="2763648"/>
            <a:ext cx="1987873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Preducciones</a:t>
            </a:r>
            <a:r>
              <a:rPr lang="es-ES" dirty="0">
                <a:solidFill>
                  <a:schemeClr val="lt1"/>
                </a:solidFill>
              </a:rPr>
              <a:t> de localización</a:t>
            </a:r>
          </a:p>
        </p:txBody>
      </p:sp>
      <p:sp>
        <p:nvSpPr>
          <p:cNvPr id="14" name="Google Shape;377;p41">
            <a:extLst>
              <a:ext uri="{FF2B5EF4-FFF2-40B4-BE49-F238E27FC236}">
                <a16:creationId xmlns:a16="http://schemas.microsoft.com/office/drawing/2014/main" id="{214DF5C6-6257-4056-A074-E1E0FC089BF7}"/>
              </a:ext>
            </a:extLst>
          </p:cNvPr>
          <p:cNvSpPr/>
          <p:nvPr/>
        </p:nvSpPr>
        <p:spPr>
          <a:xfrm rot="16200000">
            <a:off x="3002229" y="2808569"/>
            <a:ext cx="3059021" cy="38385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78;p41">
            <a:extLst>
              <a:ext uri="{FF2B5EF4-FFF2-40B4-BE49-F238E27FC236}">
                <a16:creationId xmlns:a16="http://schemas.microsoft.com/office/drawing/2014/main" id="{27F46281-4293-4306-B43D-734D0FD07200}"/>
              </a:ext>
            </a:extLst>
          </p:cNvPr>
          <p:cNvSpPr txBox="1">
            <a:spLocks/>
          </p:cNvSpPr>
          <p:nvPr/>
        </p:nvSpPr>
        <p:spPr>
          <a:xfrm rot="16200000">
            <a:off x="3627189" y="2763647"/>
            <a:ext cx="1987873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Histograma del error</a:t>
            </a:r>
          </a:p>
        </p:txBody>
      </p:sp>
      <p:sp>
        <p:nvSpPr>
          <p:cNvPr id="16" name="Google Shape;205;p30">
            <a:extLst>
              <a:ext uri="{FF2B5EF4-FFF2-40B4-BE49-F238E27FC236}">
                <a16:creationId xmlns:a16="http://schemas.microsoft.com/office/drawing/2014/main" id="{31DD1873-4469-41B1-BE45-9D8A14D0D972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17" name="Google Shape;205;p30">
            <a:extLst>
              <a:ext uri="{FF2B5EF4-FFF2-40B4-BE49-F238E27FC236}">
                <a16:creationId xmlns:a16="http://schemas.microsoft.com/office/drawing/2014/main" id="{BC1161EF-72BC-4E26-8550-168C3EB640ED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18" name="Google Shape;457;p45">
            <a:extLst>
              <a:ext uri="{FF2B5EF4-FFF2-40B4-BE49-F238E27FC236}">
                <a16:creationId xmlns:a16="http://schemas.microsoft.com/office/drawing/2014/main" id="{C35FDDFC-2FC6-4BF7-9661-8C2F37CF6BB0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746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457;p45">
            <a:extLst>
              <a:ext uri="{FF2B5EF4-FFF2-40B4-BE49-F238E27FC236}">
                <a16:creationId xmlns:a16="http://schemas.microsoft.com/office/drawing/2014/main" id="{F0D966E4-430E-4163-B8A3-CB18734479AF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5;p30">
            <a:extLst>
              <a:ext uri="{FF2B5EF4-FFF2-40B4-BE49-F238E27FC236}">
                <a16:creationId xmlns:a16="http://schemas.microsoft.com/office/drawing/2014/main" id="{4AF28AB5-C298-4872-B669-B2AA31137382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2383161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Localización</a:t>
            </a:r>
          </a:p>
        </p:txBody>
      </p:sp>
      <p:cxnSp>
        <p:nvCxnSpPr>
          <p:cNvPr id="21" name="Google Shape;457;p45">
            <a:extLst>
              <a:ext uri="{FF2B5EF4-FFF2-40B4-BE49-F238E27FC236}">
                <a16:creationId xmlns:a16="http://schemas.microsoft.com/office/drawing/2014/main" id="{A8F9B55C-F281-42BF-BFC5-46F6429BE215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512AEA64-85ED-43D6-A3B4-42184870C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9219" y="1461798"/>
            <a:ext cx="4090945" cy="3068209"/>
          </a:xfrm>
          <a:prstGeom prst="rect">
            <a:avLst/>
          </a:prstGeom>
        </p:spPr>
      </p:pic>
      <p:sp>
        <p:nvSpPr>
          <p:cNvPr id="22" name="Google Shape;460;p45">
            <a:extLst>
              <a:ext uri="{FF2B5EF4-FFF2-40B4-BE49-F238E27FC236}">
                <a16:creationId xmlns:a16="http://schemas.microsoft.com/office/drawing/2014/main" id="{077A9E3A-3F27-479A-A694-EEAFE8A45596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9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70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5;p30">
            <a:extLst>
              <a:ext uri="{FF2B5EF4-FFF2-40B4-BE49-F238E27FC236}">
                <a16:creationId xmlns:a16="http://schemas.microsoft.com/office/drawing/2014/main" id="{DD041A9B-07D8-4648-B9DA-0EA8761E8E54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18" name="Google Shape;205;p30">
            <a:extLst>
              <a:ext uri="{FF2B5EF4-FFF2-40B4-BE49-F238E27FC236}">
                <a16:creationId xmlns:a16="http://schemas.microsoft.com/office/drawing/2014/main" id="{C8768024-1F47-4647-AF60-C6E14EC9BB7B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19" name="Google Shape;457;p45">
            <a:extLst>
              <a:ext uri="{FF2B5EF4-FFF2-40B4-BE49-F238E27FC236}">
                <a16:creationId xmlns:a16="http://schemas.microsoft.com/office/drawing/2014/main" id="{7DC19B55-7F9C-4725-B51C-25CEDBBE13F9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746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457;p45">
            <a:extLst>
              <a:ext uri="{FF2B5EF4-FFF2-40B4-BE49-F238E27FC236}">
                <a16:creationId xmlns:a16="http://schemas.microsoft.com/office/drawing/2014/main" id="{C65C50AD-A014-44ED-9D18-84A5E0EAF65D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05;p30">
            <a:extLst>
              <a:ext uri="{FF2B5EF4-FFF2-40B4-BE49-F238E27FC236}">
                <a16:creationId xmlns:a16="http://schemas.microsoft.com/office/drawing/2014/main" id="{1F811050-71F8-4BB5-AD85-16CC01D108CE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2383161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Localización</a:t>
            </a:r>
          </a:p>
        </p:txBody>
      </p:sp>
      <p:cxnSp>
        <p:nvCxnSpPr>
          <p:cNvPr id="22" name="Google Shape;457;p45">
            <a:extLst>
              <a:ext uri="{FF2B5EF4-FFF2-40B4-BE49-F238E27FC236}">
                <a16:creationId xmlns:a16="http://schemas.microsoft.com/office/drawing/2014/main" id="{4348D1A0-E445-4266-B36D-30F103BE1744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Gráfico 22">
            <a:extLst>
              <a:ext uri="{FF2B5EF4-FFF2-40B4-BE49-F238E27FC236}">
                <a16:creationId xmlns:a16="http://schemas.microsoft.com/office/drawing/2014/main" id="{CAFB32A8-CF3E-47E7-9B2F-134312794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141" y="1516707"/>
            <a:ext cx="3903980" cy="2927986"/>
          </a:xfrm>
          <a:prstGeom prst="rect">
            <a:avLst/>
          </a:prstGeom>
        </p:spPr>
      </p:pic>
      <p:sp>
        <p:nvSpPr>
          <p:cNvPr id="30" name="Google Shape;377;p41">
            <a:extLst>
              <a:ext uri="{FF2B5EF4-FFF2-40B4-BE49-F238E27FC236}">
                <a16:creationId xmlns:a16="http://schemas.microsoft.com/office/drawing/2014/main" id="{3AC8A11B-DAC2-4619-A9E7-D4CAEE9D2A9D}"/>
              </a:ext>
            </a:extLst>
          </p:cNvPr>
          <p:cNvSpPr/>
          <p:nvPr/>
        </p:nvSpPr>
        <p:spPr>
          <a:xfrm>
            <a:off x="485141" y="1087933"/>
            <a:ext cx="3903980" cy="36610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8;p41">
            <a:extLst>
              <a:ext uri="{FF2B5EF4-FFF2-40B4-BE49-F238E27FC236}">
                <a16:creationId xmlns:a16="http://schemas.microsoft.com/office/drawing/2014/main" id="{28C6CCB9-A668-4622-BF2A-B39BEBA465A4}"/>
              </a:ext>
            </a:extLst>
          </p:cNvPr>
          <p:cNvSpPr txBox="1">
            <a:spLocks/>
          </p:cNvSpPr>
          <p:nvPr/>
        </p:nvSpPr>
        <p:spPr>
          <a:xfrm>
            <a:off x="1168651" y="1103500"/>
            <a:ext cx="2536960" cy="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Valor medio del error</a:t>
            </a:r>
          </a:p>
        </p:txBody>
      </p:sp>
      <p:sp>
        <p:nvSpPr>
          <p:cNvPr id="32" name="Google Shape;377;p41">
            <a:extLst>
              <a:ext uri="{FF2B5EF4-FFF2-40B4-BE49-F238E27FC236}">
                <a16:creationId xmlns:a16="http://schemas.microsoft.com/office/drawing/2014/main" id="{3720BC77-1A19-4DE0-A1CB-01331D142D20}"/>
              </a:ext>
            </a:extLst>
          </p:cNvPr>
          <p:cNvSpPr/>
          <p:nvPr/>
        </p:nvSpPr>
        <p:spPr>
          <a:xfrm>
            <a:off x="4754879" y="1087933"/>
            <a:ext cx="3903980" cy="36610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78;p41">
            <a:extLst>
              <a:ext uri="{FF2B5EF4-FFF2-40B4-BE49-F238E27FC236}">
                <a16:creationId xmlns:a16="http://schemas.microsoft.com/office/drawing/2014/main" id="{41BA6DB9-650B-4E4E-AD44-DC07E6B3DCE8}"/>
              </a:ext>
            </a:extLst>
          </p:cNvPr>
          <p:cNvSpPr txBox="1">
            <a:spLocks/>
          </p:cNvSpPr>
          <p:nvPr/>
        </p:nvSpPr>
        <p:spPr>
          <a:xfrm>
            <a:off x="5438389" y="1103500"/>
            <a:ext cx="2536960" cy="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Desviación típica del error</a:t>
            </a:r>
          </a:p>
        </p:txBody>
      </p:sp>
      <p:sp>
        <p:nvSpPr>
          <p:cNvPr id="14" name="Google Shape;460;p45">
            <a:extLst>
              <a:ext uri="{FF2B5EF4-FFF2-40B4-BE49-F238E27FC236}">
                <a16:creationId xmlns:a16="http://schemas.microsoft.com/office/drawing/2014/main" id="{0098C793-5A33-479A-91F8-C84A6D0A2B90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866F9E2-2B20-4552-8C53-72CFCF047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4879" y="1516708"/>
            <a:ext cx="3903980" cy="29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1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5;p30">
            <a:extLst>
              <a:ext uri="{FF2B5EF4-FFF2-40B4-BE49-F238E27FC236}">
                <a16:creationId xmlns:a16="http://schemas.microsoft.com/office/drawing/2014/main" id="{312BDCA9-0D10-435B-B89E-A1AEDB22176B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12" name="Google Shape;205;p30">
            <a:extLst>
              <a:ext uri="{FF2B5EF4-FFF2-40B4-BE49-F238E27FC236}">
                <a16:creationId xmlns:a16="http://schemas.microsoft.com/office/drawing/2014/main" id="{AC3AC428-B07F-40AD-9CF0-09B7103BBC92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13" name="Google Shape;457;p45">
            <a:extLst>
              <a:ext uri="{FF2B5EF4-FFF2-40B4-BE49-F238E27FC236}">
                <a16:creationId xmlns:a16="http://schemas.microsoft.com/office/drawing/2014/main" id="{45E2A480-1FF3-40C9-A207-6B87EC19962A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1873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457;p45">
            <a:extLst>
              <a:ext uri="{FF2B5EF4-FFF2-40B4-BE49-F238E27FC236}">
                <a16:creationId xmlns:a16="http://schemas.microsoft.com/office/drawing/2014/main" id="{484F6042-3BAB-4496-A5F5-50A1FAD30ED7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05;p30">
            <a:extLst>
              <a:ext uri="{FF2B5EF4-FFF2-40B4-BE49-F238E27FC236}">
                <a16:creationId xmlns:a16="http://schemas.microsoft.com/office/drawing/2014/main" id="{F24A4468-DBDD-4280-9893-EF2D6DD10025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2383161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Energía</a:t>
            </a:r>
          </a:p>
        </p:txBody>
      </p:sp>
      <p:cxnSp>
        <p:nvCxnSpPr>
          <p:cNvPr id="16" name="Google Shape;457;p45">
            <a:extLst>
              <a:ext uri="{FF2B5EF4-FFF2-40B4-BE49-F238E27FC236}">
                <a16:creationId xmlns:a16="http://schemas.microsoft.com/office/drawing/2014/main" id="{7B00CDC0-2700-4D87-B52F-9E0975C64C47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096C5933-7E74-457D-BC3C-F4F4E061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7821" y="1351804"/>
            <a:ext cx="6508358" cy="3527110"/>
          </a:xfrm>
          <a:prstGeom prst="rect">
            <a:avLst/>
          </a:prstGeom>
        </p:spPr>
      </p:pic>
      <p:sp>
        <p:nvSpPr>
          <p:cNvPr id="22" name="Google Shape;377;p41">
            <a:extLst>
              <a:ext uri="{FF2B5EF4-FFF2-40B4-BE49-F238E27FC236}">
                <a16:creationId xmlns:a16="http://schemas.microsoft.com/office/drawing/2014/main" id="{9A865ECE-4D98-4D17-AB88-2E597B5A2E4E}"/>
              </a:ext>
            </a:extLst>
          </p:cNvPr>
          <p:cNvSpPr/>
          <p:nvPr/>
        </p:nvSpPr>
        <p:spPr>
          <a:xfrm>
            <a:off x="1317821" y="888833"/>
            <a:ext cx="6508358" cy="37924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8;p41">
            <a:extLst>
              <a:ext uri="{FF2B5EF4-FFF2-40B4-BE49-F238E27FC236}">
                <a16:creationId xmlns:a16="http://schemas.microsoft.com/office/drawing/2014/main" id="{164AE258-D1A2-458C-A65C-F5E62DA6D116}"/>
              </a:ext>
            </a:extLst>
          </p:cNvPr>
          <p:cNvSpPr txBox="1">
            <a:spLocks/>
          </p:cNvSpPr>
          <p:nvPr/>
        </p:nvSpPr>
        <p:spPr>
          <a:xfrm>
            <a:off x="2457306" y="904400"/>
            <a:ext cx="4229388" cy="46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Superficie de energía y marcadores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0993DE1-B477-4D49-8C47-3EC58A0EA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7821" y="1348166"/>
            <a:ext cx="6508358" cy="3527110"/>
          </a:xfrm>
          <a:prstGeom prst="rect">
            <a:avLst/>
          </a:prstGeom>
        </p:spPr>
      </p:pic>
      <p:sp>
        <p:nvSpPr>
          <p:cNvPr id="31" name="Google Shape;378;p41">
            <a:extLst>
              <a:ext uri="{FF2B5EF4-FFF2-40B4-BE49-F238E27FC236}">
                <a16:creationId xmlns:a16="http://schemas.microsoft.com/office/drawing/2014/main" id="{26FDC540-CFEF-4E32-BCDD-9D769747867E}"/>
              </a:ext>
            </a:extLst>
          </p:cNvPr>
          <p:cNvSpPr txBox="1">
            <a:spLocks/>
          </p:cNvSpPr>
          <p:nvPr/>
        </p:nvSpPr>
        <p:spPr>
          <a:xfrm>
            <a:off x="2457306" y="904400"/>
            <a:ext cx="4229388" cy="46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Predicciones de la red</a:t>
            </a:r>
          </a:p>
        </p:txBody>
      </p:sp>
      <p:sp>
        <p:nvSpPr>
          <p:cNvPr id="17" name="Google Shape;460;p45">
            <a:extLst>
              <a:ext uri="{FF2B5EF4-FFF2-40B4-BE49-F238E27FC236}">
                <a16:creationId xmlns:a16="http://schemas.microsoft.com/office/drawing/2014/main" id="{C99E140D-E98F-41BE-8194-1D8DD92D63BE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11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095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5;p30">
            <a:extLst>
              <a:ext uri="{FF2B5EF4-FFF2-40B4-BE49-F238E27FC236}">
                <a16:creationId xmlns:a16="http://schemas.microsoft.com/office/drawing/2014/main" id="{447625A3-3282-4EEC-9570-D43B2C593D53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11" name="Google Shape;205;p30">
            <a:extLst>
              <a:ext uri="{FF2B5EF4-FFF2-40B4-BE49-F238E27FC236}">
                <a16:creationId xmlns:a16="http://schemas.microsoft.com/office/drawing/2014/main" id="{C16EA0B0-50F3-4FF1-9E90-AED32D3D649D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12" name="Google Shape;457;p45">
            <a:extLst>
              <a:ext uri="{FF2B5EF4-FFF2-40B4-BE49-F238E27FC236}">
                <a16:creationId xmlns:a16="http://schemas.microsoft.com/office/drawing/2014/main" id="{B48F49B7-2E2D-4DF4-A5DC-0DA12FF2B1F4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1873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457;p45">
            <a:extLst>
              <a:ext uri="{FF2B5EF4-FFF2-40B4-BE49-F238E27FC236}">
                <a16:creationId xmlns:a16="http://schemas.microsoft.com/office/drawing/2014/main" id="{4CC8F85D-61A6-4019-AFDC-E93448810510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05;p30">
            <a:extLst>
              <a:ext uri="{FF2B5EF4-FFF2-40B4-BE49-F238E27FC236}">
                <a16:creationId xmlns:a16="http://schemas.microsoft.com/office/drawing/2014/main" id="{20BC55FB-8FF7-4C50-85B6-7CB5EE3DAAC2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2383161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Energía</a:t>
            </a:r>
          </a:p>
        </p:txBody>
      </p:sp>
      <p:cxnSp>
        <p:nvCxnSpPr>
          <p:cNvPr id="15" name="Google Shape;457;p45">
            <a:extLst>
              <a:ext uri="{FF2B5EF4-FFF2-40B4-BE49-F238E27FC236}">
                <a16:creationId xmlns:a16="http://schemas.microsoft.com/office/drawing/2014/main" id="{875DA021-BE36-4BC0-A50F-7B9B12C17A81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8A85E13E-FF90-42F5-A95F-FED03C3C6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472" y="1322362"/>
            <a:ext cx="5897056" cy="3669280"/>
          </a:xfrm>
          <a:prstGeom prst="rect">
            <a:avLst/>
          </a:prstGeom>
        </p:spPr>
      </p:pic>
      <p:sp>
        <p:nvSpPr>
          <p:cNvPr id="18" name="Google Shape;377;p41">
            <a:extLst>
              <a:ext uri="{FF2B5EF4-FFF2-40B4-BE49-F238E27FC236}">
                <a16:creationId xmlns:a16="http://schemas.microsoft.com/office/drawing/2014/main" id="{5F2EFFEB-E468-4170-8F9E-89FFF529840E}"/>
              </a:ext>
            </a:extLst>
          </p:cNvPr>
          <p:cNvSpPr/>
          <p:nvPr/>
        </p:nvSpPr>
        <p:spPr>
          <a:xfrm>
            <a:off x="1623472" y="888833"/>
            <a:ext cx="5897056" cy="37924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78;p41">
            <a:extLst>
              <a:ext uri="{FF2B5EF4-FFF2-40B4-BE49-F238E27FC236}">
                <a16:creationId xmlns:a16="http://schemas.microsoft.com/office/drawing/2014/main" id="{8525D22E-1A3A-48B1-B05C-C144DC72B41A}"/>
              </a:ext>
            </a:extLst>
          </p:cNvPr>
          <p:cNvSpPr txBox="1">
            <a:spLocks/>
          </p:cNvSpPr>
          <p:nvPr/>
        </p:nvSpPr>
        <p:spPr>
          <a:xfrm>
            <a:off x="2457306" y="904400"/>
            <a:ext cx="4229388" cy="46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Predicciones de la red para masa = 260 g</a:t>
            </a:r>
          </a:p>
        </p:txBody>
      </p:sp>
      <p:sp>
        <p:nvSpPr>
          <p:cNvPr id="16" name="Google Shape;460;p45">
            <a:extLst>
              <a:ext uri="{FF2B5EF4-FFF2-40B4-BE49-F238E27FC236}">
                <a16:creationId xmlns:a16="http://schemas.microsoft.com/office/drawing/2014/main" id="{9CC03D62-713F-42DF-89C6-8B6EB046E288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12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062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/>
          <p:nvPr/>
        </p:nvSpPr>
        <p:spPr>
          <a:xfrm>
            <a:off x="1043418" y="2031792"/>
            <a:ext cx="6709846" cy="1594740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1043418" y="2031792"/>
            <a:ext cx="6709846" cy="1016208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1043418" y="2031791"/>
            <a:ext cx="1114846" cy="159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4286FBD-2979-4EF5-A366-B82BA02D6A07}"/>
              </a:ext>
            </a:extLst>
          </p:cNvPr>
          <p:cNvSpPr/>
          <p:nvPr/>
        </p:nvSpPr>
        <p:spPr>
          <a:xfrm rot="16200000">
            <a:off x="4726521" y="-536467"/>
            <a:ext cx="458492" cy="5595003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372" name="Google Shape;372;p40"/>
          <p:cNvGraphicFramePr/>
          <p:nvPr>
            <p:extLst>
              <p:ext uri="{D42A27DB-BD31-4B8C-83A1-F6EECF244321}">
                <p14:modId xmlns:p14="http://schemas.microsoft.com/office/powerpoint/2010/main" val="3579241841"/>
              </p:ext>
            </p:extLst>
          </p:nvPr>
        </p:nvGraphicFramePr>
        <p:xfrm>
          <a:off x="1043413" y="2069488"/>
          <a:ext cx="6573447" cy="1581131"/>
        </p:xfrm>
        <a:graphic>
          <a:graphicData uri="http://schemas.openxmlformats.org/drawingml/2006/table">
            <a:tbl>
              <a:tblPr>
                <a:noFill/>
                <a:tableStyleId>{C240DF68-AFF4-4FDF-B43E-AF8A4F10C7C3}</a:tableStyleId>
              </a:tblPr>
              <a:tblGrid>
                <a:gridCol w="111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5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bg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X-Y [mm]</a:t>
                      </a:r>
                      <a:endParaRPr sz="1200" b="1" dirty="0">
                        <a:solidFill>
                          <a:schemeClr val="bg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 [g]</a:t>
                      </a:r>
                      <a:endParaRPr sz="1200" b="1" dirty="0">
                        <a:solidFill>
                          <a:schemeClr val="bg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V [m/s]</a:t>
                      </a:r>
                      <a:endParaRPr sz="1200" b="1" dirty="0">
                        <a:solidFill>
                          <a:schemeClr val="bg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bg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E [mJ]</a:t>
                      </a:r>
                      <a:endParaRPr sz="1200" b="1" dirty="0">
                        <a:solidFill>
                          <a:schemeClr val="bg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Media de media</a:t>
                      </a:r>
                      <a:endParaRPr sz="1200" b="1" dirty="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2, 7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0,27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0,0016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1,4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Media de desviación</a:t>
                      </a:r>
                      <a:endParaRPr sz="1200" b="1" dirty="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1,5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3,30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0,0358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10,8</a:t>
                      </a:r>
                      <a:endParaRPr dirty="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Google Shape;205;p30">
            <a:extLst>
              <a:ext uri="{FF2B5EF4-FFF2-40B4-BE49-F238E27FC236}">
                <a16:creationId xmlns:a16="http://schemas.microsoft.com/office/drawing/2014/main" id="{527C8F76-8796-4B36-9D0B-70C054307099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11" name="Google Shape;205;p30">
            <a:extLst>
              <a:ext uri="{FF2B5EF4-FFF2-40B4-BE49-F238E27FC236}">
                <a16:creationId xmlns:a16="http://schemas.microsoft.com/office/drawing/2014/main" id="{B1C43C3A-1EF6-4E85-8E8A-33E70BEF24C1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CONCLUSIONES</a:t>
            </a:r>
          </a:p>
        </p:txBody>
      </p:sp>
      <p:cxnSp>
        <p:nvCxnSpPr>
          <p:cNvPr id="12" name="Google Shape;457;p45">
            <a:extLst>
              <a:ext uri="{FF2B5EF4-FFF2-40B4-BE49-F238E27FC236}">
                <a16:creationId xmlns:a16="http://schemas.microsoft.com/office/drawing/2014/main" id="{F463A1DB-D81B-4201-BBA3-776C4909E316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347138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457;p45">
            <a:extLst>
              <a:ext uri="{FF2B5EF4-FFF2-40B4-BE49-F238E27FC236}">
                <a16:creationId xmlns:a16="http://schemas.microsoft.com/office/drawing/2014/main" id="{9C277E46-376C-44D8-A535-87D4B55FC37F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90;p50">
            <a:extLst>
              <a:ext uri="{FF2B5EF4-FFF2-40B4-BE49-F238E27FC236}">
                <a16:creationId xmlns:a16="http://schemas.microsoft.com/office/drawing/2014/main" id="{0F7B833D-A4B5-4425-AF18-D5C01D6A1295}"/>
              </a:ext>
            </a:extLst>
          </p:cNvPr>
          <p:cNvSpPr txBox="1">
            <a:spLocks/>
          </p:cNvSpPr>
          <p:nvPr/>
        </p:nvSpPr>
        <p:spPr>
          <a:xfrm>
            <a:off x="429842" y="821827"/>
            <a:ext cx="7845154" cy="96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/>
              <a:t>  </a:t>
            </a:r>
            <a:r>
              <a:rPr lang="en-US" sz="1600" dirty="0" err="1"/>
              <a:t>Pocos</a:t>
            </a:r>
            <a:r>
              <a:rPr lang="en-US" sz="1600" dirty="0"/>
              <a:t> </a:t>
            </a:r>
            <a:r>
              <a:rPr lang="en-US" sz="1600" dirty="0" err="1"/>
              <a:t>sensores</a:t>
            </a:r>
            <a:r>
              <a:rPr lang="en-US" sz="1600" dirty="0"/>
              <a:t>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monitorizar</a:t>
            </a:r>
            <a:r>
              <a:rPr lang="en-US" sz="1600" dirty="0"/>
              <a:t> </a:t>
            </a:r>
            <a:r>
              <a:rPr lang="en-US" sz="1600" dirty="0" err="1"/>
              <a:t>estructuras</a:t>
            </a:r>
            <a:r>
              <a:rPr lang="en-US" sz="1600" dirty="0"/>
              <a:t> </a:t>
            </a:r>
            <a:r>
              <a:rPr lang="en-US" sz="1600" dirty="0" err="1"/>
              <a:t>grandes</a:t>
            </a:r>
            <a:r>
              <a:rPr lang="en-US" sz="1600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/>
              <a:t>  Error medio y </a:t>
            </a:r>
            <a:r>
              <a:rPr lang="en-US" sz="1600" dirty="0" err="1"/>
              <a:t>varianza</a:t>
            </a:r>
            <a:r>
              <a:rPr lang="en-US" sz="1600" dirty="0"/>
              <a:t> media </a:t>
            </a:r>
            <a:r>
              <a:rPr lang="en-US" sz="1600" dirty="0" err="1"/>
              <a:t>bajos</a:t>
            </a:r>
            <a:r>
              <a:rPr lang="en-US" sz="1600" dirty="0"/>
              <a:t>.</a:t>
            </a:r>
          </a:p>
        </p:txBody>
      </p:sp>
      <p:sp>
        <p:nvSpPr>
          <p:cNvPr id="17" name="Google Shape;590;p50">
            <a:extLst>
              <a:ext uri="{FF2B5EF4-FFF2-40B4-BE49-F238E27FC236}">
                <a16:creationId xmlns:a16="http://schemas.microsoft.com/office/drawing/2014/main" id="{0A51D4A0-ED2C-4EC9-AB5C-92D121929710}"/>
              </a:ext>
            </a:extLst>
          </p:cNvPr>
          <p:cNvSpPr txBox="1">
            <a:spLocks/>
          </p:cNvSpPr>
          <p:nvPr/>
        </p:nvSpPr>
        <p:spPr>
          <a:xfrm>
            <a:off x="333850" y="3874918"/>
            <a:ext cx="7845154" cy="10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/>
              <a:t>  </a:t>
            </a:r>
            <a:r>
              <a:rPr lang="en-US" sz="1600" dirty="0" err="1"/>
              <a:t>Necesidad</a:t>
            </a:r>
            <a:r>
              <a:rPr lang="en-US" sz="1600" dirty="0"/>
              <a:t> de una gran </a:t>
            </a:r>
            <a:r>
              <a:rPr lang="en-US" sz="1600" dirty="0" err="1"/>
              <a:t>cantidad</a:t>
            </a:r>
            <a:r>
              <a:rPr lang="en-US" sz="1600" dirty="0"/>
              <a:t> de </a:t>
            </a:r>
            <a:r>
              <a:rPr lang="en-US" sz="1600" dirty="0" err="1"/>
              <a:t>datos</a:t>
            </a:r>
            <a:r>
              <a:rPr lang="en-US" sz="1600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/>
              <a:t>  Altos </a:t>
            </a:r>
            <a:r>
              <a:rPr lang="en-US" sz="1600" dirty="0" err="1"/>
              <a:t>tiempos</a:t>
            </a:r>
            <a:r>
              <a:rPr lang="en-US" sz="1600" dirty="0"/>
              <a:t> de </a:t>
            </a:r>
            <a:r>
              <a:rPr lang="en-US" sz="1600" dirty="0" err="1"/>
              <a:t>procesado</a:t>
            </a:r>
            <a:r>
              <a:rPr lang="en-US" sz="1600" dirty="0"/>
              <a:t>.</a:t>
            </a:r>
          </a:p>
        </p:txBody>
      </p:sp>
      <p:sp>
        <p:nvSpPr>
          <p:cNvPr id="16" name="Google Shape;460;p45">
            <a:extLst>
              <a:ext uri="{FF2B5EF4-FFF2-40B4-BE49-F238E27FC236}">
                <a16:creationId xmlns:a16="http://schemas.microsoft.com/office/drawing/2014/main" id="{B7A6D8BE-721D-43A8-9631-9E28C0B0172F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13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41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5;p30">
            <a:extLst>
              <a:ext uri="{FF2B5EF4-FFF2-40B4-BE49-F238E27FC236}">
                <a16:creationId xmlns:a16="http://schemas.microsoft.com/office/drawing/2014/main" id="{8A56E7C5-2629-4245-87F4-2475983529B9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7" name="Google Shape;205;p30">
            <a:extLst>
              <a:ext uri="{FF2B5EF4-FFF2-40B4-BE49-F238E27FC236}">
                <a16:creationId xmlns:a16="http://schemas.microsoft.com/office/drawing/2014/main" id="{6A5B11A1-39AD-4C2B-A81C-694F8DEF437D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TRABAJO FUTURO</a:t>
            </a:r>
          </a:p>
        </p:txBody>
      </p:sp>
      <p:cxnSp>
        <p:nvCxnSpPr>
          <p:cNvPr id="8" name="Google Shape;457;p45">
            <a:extLst>
              <a:ext uri="{FF2B5EF4-FFF2-40B4-BE49-F238E27FC236}">
                <a16:creationId xmlns:a16="http://schemas.microsoft.com/office/drawing/2014/main" id="{2410FDA5-7A12-4CF1-B2C0-7F2141DE6CBB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3850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57;p45">
            <a:extLst>
              <a:ext uri="{FF2B5EF4-FFF2-40B4-BE49-F238E27FC236}">
                <a16:creationId xmlns:a16="http://schemas.microsoft.com/office/drawing/2014/main" id="{0B675AF3-6271-4754-A852-7456E6AA63FD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590;p50">
            <a:extLst>
              <a:ext uri="{FF2B5EF4-FFF2-40B4-BE49-F238E27FC236}">
                <a16:creationId xmlns:a16="http://schemas.microsoft.com/office/drawing/2014/main" id="{B56AB232-5AD9-4ED5-B6CB-6317388DE2DB}"/>
              </a:ext>
            </a:extLst>
          </p:cNvPr>
          <p:cNvSpPr txBox="1">
            <a:spLocks/>
          </p:cNvSpPr>
          <p:nvPr/>
        </p:nvSpPr>
        <p:spPr>
          <a:xfrm>
            <a:off x="499692" y="1696788"/>
            <a:ext cx="7845154" cy="1749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/>
              <a:t>  </a:t>
            </a:r>
            <a:r>
              <a:rPr lang="en-US" sz="2000" dirty="0" err="1"/>
              <a:t>Aplicar</a:t>
            </a:r>
            <a:r>
              <a:rPr lang="en-US" sz="2000" dirty="0"/>
              <a:t> la </a:t>
            </a:r>
            <a:r>
              <a:rPr lang="en-US" sz="2000" dirty="0" err="1"/>
              <a:t>herramienta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estructuras</a:t>
            </a:r>
            <a:r>
              <a:rPr lang="en-US" sz="2000" dirty="0"/>
              <a:t>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complejas</a:t>
            </a:r>
            <a:r>
              <a:rPr lang="en-US" sz="2000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/>
              <a:t>  </a:t>
            </a:r>
            <a:r>
              <a:rPr lang="en-US" sz="2000" dirty="0" err="1"/>
              <a:t>Optimizar</a:t>
            </a:r>
            <a:r>
              <a:rPr lang="en-US" sz="2000" dirty="0"/>
              <a:t> </a:t>
            </a:r>
            <a:r>
              <a:rPr lang="en-US" sz="2000" dirty="0" err="1"/>
              <a:t>distribución</a:t>
            </a:r>
            <a:r>
              <a:rPr lang="en-US" sz="2000" dirty="0"/>
              <a:t> de </a:t>
            </a:r>
            <a:r>
              <a:rPr lang="en-US" sz="2000" dirty="0" err="1"/>
              <a:t>sensores</a:t>
            </a:r>
            <a:r>
              <a:rPr lang="en-US" sz="2000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/>
              <a:t>  </a:t>
            </a:r>
            <a:r>
              <a:rPr lang="en-US" sz="2000" dirty="0" err="1"/>
              <a:t>Probar</a:t>
            </a:r>
            <a:r>
              <a:rPr lang="en-US" sz="2000" dirty="0"/>
              <a:t> </a:t>
            </a:r>
            <a:r>
              <a:rPr lang="en-US" sz="2000" dirty="0" err="1"/>
              <a:t>otras</a:t>
            </a:r>
            <a:r>
              <a:rPr lang="en-US" sz="2000" dirty="0"/>
              <a:t> </a:t>
            </a:r>
            <a:r>
              <a:rPr lang="en-US" sz="2000" dirty="0" err="1"/>
              <a:t>arquitecturas</a:t>
            </a:r>
            <a:r>
              <a:rPr lang="en-US" sz="2000" dirty="0"/>
              <a:t>.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/>
              <a:t>  </a:t>
            </a:r>
            <a:r>
              <a:rPr lang="en-US" sz="2000" dirty="0" err="1"/>
              <a:t>Publicar</a:t>
            </a:r>
            <a:r>
              <a:rPr lang="en-US" sz="2000" dirty="0"/>
              <a:t> un </a:t>
            </a:r>
            <a:r>
              <a:rPr lang="en-US" sz="2000" dirty="0" err="1"/>
              <a:t>artículo</a:t>
            </a:r>
            <a:r>
              <a:rPr lang="en-US" sz="2000" dirty="0"/>
              <a:t> con los </a:t>
            </a:r>
            <a:r>
              <a:rPr lang="en-US" sz="2000" dirty="0" err="1"/>
              <a:t>resultados</a:t>
            </a:r>
            <a:r>
              <a:rPr lang="en-US" sz="2000" dirty="0"/>
              <a:t>.</a:t>
            </a:r>
          </a:p>
        </p:txBody>
      </p:sp>
      <p:sp>
        <p:nvSpPr>
          <p:cNvPr id="10" name="Google Shape;460;p45">
            <a:extLst>
              <a:ext uri="{FF2B5EF4-FFF2-40B4-BE49-F238E27FC236}">
                <a16:creationId xmlns:a16="http://schemas.microsoft.com/office/drawing/2014/main" id="{BD332497-1259-4F26-91C3-454242D2E307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14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17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7F01FCA-7B1F-439C-A15D-898C8C00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73" name="Google Shape;573;p49"/>
          <p:cNvSpPr/>
          <p:nvPr/>
        </p:nvSpPr>
        <p:spPr>
          <a:xfrm rot="5400000">
            <a:off x="1212854" y="1210974"/>
            <a:ext cx="1386838" cy="2835855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716900" y="87942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chemeClr val="lt1"/>
                </a:solidFill>
              </a:rPr>
              <a:t>GRACIAS</a:t>
            </a:r>
            <a:endParaRPr sz="3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7FF8F770-AC25-486F-AFC0-0731857F789E}"/>
              </a:ext>
            </a:extLst>
          </p:cNvPr>
          <p:cNvSpPr/>
          <p:nvPr/>
        </p:nvSpPr>
        <p:spPr>
          <a:xfrm>
            <a:off x="5366481" y="4520319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B49C86B-5B05-4825-9B8D-E1037677CABB}"/>
              </a:ext>
            </a:extLst>
          </p:cNvPr>
          <p:cNvSpPr/>
          <p:nvPr/>
        </p:nvSpPr>
        <p:spPr>
          <a:xfrm>
            <a:off x="5358505" y="3937302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32B6D392-7C53-4006-811E-697E70899AEE}"/>
              </a:ext>
            </a:extLst>
          </p:cNvPr>
          <p:cNvSpPr/>
          <p:nvPr/>
        </p:nvSpPr>
        <p:spPr>
          <a:xfrm>
            <a:off x="5349524" y="3347315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E11CD9BB-C2CD-4026-9B44-59392D042FFE}"/>
              </a:ext>
            </a:extLst>
          </p:cNvPr>
          <p:cNvSpPr/>
          <p:nvPr/>
        </p:nvSpPr>
        <p:spPr>
          <a:xfrm>
            <a:off x="5341787" y="1647458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F418B0F-8D17-4AC7-9028-C11482702E3A}"/>
              </a:ext>
            </a:extLst>
          </p:cNvPr>
          <p:cNvSpPr/>
          <p:nvPr/>
        </p:nvSpPr>
        <p:spPr>
          <a:xfrm>
            <a:off x="5349524" y="1032192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A70B66A-DDEB-42D5-9B83-58DB4925920F}"/>
              </a:ext>
            </a:extLst>
          </p:cNvPr>
          <p:cNvSpPr/>
          <p:nvPr/>
        </p:nvSpPr>
        <p:spPr>
          <a:xfrm>
            <a:off x="5353465" y="388577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Google Shape;387;p42">
            <a:extLst>
              <a:ext uri="{FF2B5EF4-FFF2-40B4-BE49-F238E27FC236}">
                <a16:creationId xmlns:a16="http://schemas.microsoft.com/office/drawing/2014/main" id="{9CC7491B-EBD3-4DE6-9F9C-4EF7E6C44046}"/>
              </a:ext>
            </a:extLst>
          </p:cNvPr>
          <p:cNvSpPr/>
          <p:nvPr/>
        </p:nvSpPr>
        <p:spPr>
          <a:xfrm>
            <a:off x="145124" y="2355971"/>
            <a:ext cx="5096885" cy="7880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29372" y="198271"/>
            <a:ext cx="642091" cy="62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01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Google Shape;388;p42">
            <a:extLst>
              <a:ext uri="{FF2B5EF4-FFF2-40B4-BE49-F238E27FC236}">
                <a16:creationId xmlns:a16="http://schemas.microsoft.com/office/drawing/2014/main" id="{BDDDF45C-FE8C-4148-AB10-895CDA65BE88}"/>
              </a:ext>
            </a:extLst>
          </p:cNvPr>
          <p:cNvSpPr txBox="1"/>
          <p:nvPr/>
        </p:nvSpPr>
        <p:spPr>
          <a:xfrm flipH="1">
            <a:off x="4155162" y="2525873"/>
            <a:ext cx="11866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COLUMBIA DISASTER</a:t>
            </a:r>
            <a:endParaRPr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F8B29B6-BEC3-4C2B-9136-50A456BE4F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08524" y="450244"/>
            <a:ext cx="3186546" cy="33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Desprendimiento de aislante del ET</a:t>
            </a:r>
            <a:endParaRPr dirty="0"/>
          </a:p>
        </p:txBody>
      </p:sp>
      <p:sp>
        <p:nvSpPr>
          <p:cNvPr id="65" name="Google Shape;254;p36">
            <a:extLst>
              <a:ext uri="{FF2B5EF4-FFF2-40B4-BE49-F238E27FC236}">
                <a16:creationId xmlns:a16="http://schemas.microsoft.com/office/drawing/2014/main" id="{809D08EA-0A2D-474C-AA71-357FF029165A}"/>
              </a:ext>
            </a:extLst>
          </p:cNvPr>
          <p:cNvSpPr txBox="1">
            <a:spLocks/>
          </p:cNvSpPr>
          <p:nvPr/>
        </p:nvSpPr>
        <p:spPr>
          <a:xfrm>
            <a:off x="5808524" y="1097951"/>
            <a:ext cx="3186546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Aislante impacta en borde de ataque</a:t>
            </a:r>
          </a:p>
        </p:txBody>
      </p:sp>
      <p:sp>
        <p:nvSpPr>
          <p:cNvPr id="68" name="Google Shape;254;p36">
            <a:extLst>
              <a:ext uri="{FF2B5EF4-FFF2-40B4-BE49-F238E27FC236}">
                <a16:creationId xmlns:a16="http://schemas.microsoft.com/office/drawing/2014/main" id="{F8C05F4D-9DFF-4330-941A-28D20082EAE6}"/>
              </a:ext>
            </a:extLst>
          </p:cNvPr>
          <p:cNvSpPr txBox="1">
            <a:spLocks/>
          </p:cNvSpPr>
          <p:nvPr/>
        </p:nvSpPr>
        <p:spPr>
          <a:xfrm>
            <a:off x="5808524" y="1701717"/>
            <a:ext cx="3186546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Escudo térmico falla en la reentrada</a:t>
            </a:r>
          </a:p>
        </p:txBody>
      </p:sp>
      <p:sp>
        <p:nvSpPr>
          <p:cNvPr id="85" name="Google Shape;254;p36">
            <a:extLst>
              <a:ext uri="{FF2B5EF4-FFF2-40B4-BE49-F238E27FC236}">
                <a16:creationId xmlns:a16="http://schemas.microsoft.com/office/drawing/2014/main" id="{00E8FFC5-7469-4CCD-BB81-D35A26351479}"/>
              </a:ext>
            </a:extLst>
          </p:cNvPr>
          <p:cNvSpPr txBox="1">
            <a:spLocks/>
          </p:cNvSpPr>
          <p:nvPr/>
        </p:nvSpPr>
        <p:spPr>
          <a:xfrm>
            <a:off x="5842438" y="3312625"/>
            <a:ext cx="3186546" cy="53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Herramienta de caracterización de impactos en estructuras complejas</a:t>
            </a:r>
          </a:p>
        </p:txBody>
      </p:sp>
      <p:sp>
        <p:nvSpPr>
          <p:cNvPr id="86" name="Google Shape;5523;p60">
            <a:extLst>
              <a:ext uri="{FF2B5EF4-FFF2-40B4-BE49-F238E27FC236}">
                <a16:creationId xmlns:a16="http://schemas.microsoft.com/office/drawing/2014/main" id="{F63E42A9-F11C-46EF-A866-F58DA8DF78F0}"/>
              </a:ext>
            </a:extLst>
          </p:cNvPr>
          <p:cNvSpPr/>
          <p:nvPr/>
        </p:nvSpPr>
        <p:spPr>
          <a:xfrm>
            <a:off x="5415104" y="3397424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ráfico 59">
            <a:extLst>
              <a:ext uri="{FF2B5EF4-FFF2-40B4-BE49-F238E27FC236}">
                <a16:creationId xmlns:a16="http://schemas.microsoft.com/office/drawing/2014/main" id="{DB5FBAAF-50C9-4B15-9FCD-33A00902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4897" y="4541823"/>
            <a:ext cx="415992" cy="415992"/>
          </a:xfrm>
          <a:prstGeom prst="rect">
            <a:avLst/>
          </a:prstGeom>
        </p:spPr>
      </p:pic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72E4659E-16E7-4832-A53A-A545DB3A268C}"/>
              </a:ext>
            </a:extLst>
          </p:cNvPr>
          <p:cNvSpPr txBox="1">
            <a:spLocks/>
          </p:cNvSpPr>
          <p:nvPr/>
        </p:nvSpPr>
        <p:spPr>
          <a:xfrm>
            <a:off x="5850204" y="4009565"/>
            <a:ext cx="3186546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Posición, masa, velocidad y energía.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52F8762E-AC65-46F7-8F65-16D30C2A840D}"/>
              </a:ext>
            </a:extLst>
          </p:cNvPr>
          <p:cNvSpPr txBox="1">
            <a:spLocks/>
          </p:cNvSpPr>
          <p:nvPr/>
        </p:nvSpPr>
        <p:spPr>
          <a:xfrm>
            <a:off x="5907593" y="4584382"/>
            <a:ext cx="3186546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Inteligencia artificial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0328C45-846D-4613-B4FA-8E46AE8FD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4363" y="1045533"/>
            <a:ext cx="427908" cy="427908"/>
          </a:xfrm>
          <a:prstGeom prst="rect">
            <a:avLst/>
          </a:prstGeom>
        </p:spPr>
      </p:pic>
      <p:pic>
        <p:nvPicPr>
          <p:cNvPr id="14" name="Intro_CE2">
            <a:hlinkClick r:id="" action="ppaction://media"/>
            <a:extLst>
              <a:ext uri="{FF2B5EF4-FFF2-40B4-BE49-F238E27FC236}">
                <a16:creationId xmlns:a16="http://schemas.microsoft.com/office/drawing/2014/main" id="{4177FCA4-70C1-4935-B2A1-C2484D7E5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3844" y="1648690"/>
            <a:ext cx="3489800" cy="196301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1DB51F8-DA19-4019-9605-9B7DD46A33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4363" y="409475"/>
            <a:ext cx="417204" cy="417204"/>
          </a:xfrm>
          <a:prstGeom prst="rect">
            <a:avLst/>
          </a:prstGeom>
        </p:spPr>
      </p:pic>
      <p:pic>
        <p:nvPicPr>
          <p:cNvPr id="12" name="Imagen 11" descr="Un horno de microondas&#10;&#10;Descripción generada automáticamente con confianza media">
            <a:extLst>
              <a:ext uri="{FF2B5EF4-FFF2-40B4-BE49-F238E27FC236}">
                <a16:creationId xmlns:a16="http://schemas.microsoft.com/office/drawing/2014/main" id="{85C98A5D-CC41-4759-AA1E-16358E35F9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709" y="1468576"/>
            <a:ext cx="4346521" cy="275096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B66FD04B-8535-4A59-B391-DDEC194BEB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2349" y="1668216"/>
            <a:ext cx="397876" cy="397876"/>
          </a:xfrm>
          <a:prstGeom prst="rect">
            <a:avLst/>
          </a:prstGeom>
        </p:spPr>
      </p:pic>
      <p:sp>
        <p:nvSpPr>
          <p:cNvPr id="26" name="Google Shape;205;p30">
            <a:extLst>
              <a:ext uri="{FF2B5EF4-FFF2-40B4-BE49-F238E27FC236}">
                <a16:creationId xmlns:a16="http://schemas.microsoft.com/office/drawing/2014/main" id="{D692FAB5-42F1-4982-9858-5E06F48E215D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2605763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MOTIVACIÓN</a:t>
            </a:r>
          </a:p>
        </p:txBody>
      </p:sp>
      <p:cxnSp>
        <p:nvCxnSpPr>
          <p:cNvPr id="27" name="Google Shape;457;p45">
            <a:extLst>
              <a:ext uri="{FF2B5EF4-FFF2-40B4-BE49-F238E27FC236}">
                <a16:creationId xmlns:a16="http://schemas.microsoft.com/office/drawing/2014/main" id="{523C91DE-628D-4EEC-AD43-FFFC849EB192}"/>
              </a:ext>
            </a:extLst>
          </p:cNvPr>
          <p:cNvCxnSpPr>
            <a:cxnSpLocks/>
          </p:cNvCxnSpPr>
          <p:nvPr/>
        </p:nvCxnSpPr>
        <p:spPr>
          <a:xfrm flipH="1">
            <a:off x="333846" y="698806"/>
            <a:ext cx="2992760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457;p45">
            <a:extLst>
              <a:ext uri="{FF2B5EF4-FFF2-40B4-BE49-F238E27FC236}">
                <a16:creationId xmlns:a16="http://schemas.microsoft.com/office/drawing/2014/main" id="{375C2D06-E35D-4398-BAC9-37153309945F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3840;p57">
            <a:extLst>
              <a:ext uri="{FF2B5EF4-FFF2-40B4-BE49-F238E27FC236}">
                <a16:creationId xmlns:a16="http://schemas.microsoft.com/office/drawing/2014/main" id="{2268B9DC-72D5-4B65-A488-FC3568A7D6C2}"/>
              </a:ext>
            </a:extLst>
          </p:cNvPr>
          <p:cNvGrpSpPr/>
          <p:nvPr/>
        </p:nvGrpSpPr>
        <p:grpSpPr>
          <a:xfrm>
            <a:off x="5384897" y="3987344"/>
            <a:ext cx="380393" cy="363118"/>
            <a:chOff x="4126815" y="2760704"/>
            <a:chExt cx="380393" cy="363118"/>
          </a:xfrm>
          <a:solidFill>
            <a:schemeClr val="bg1"/>
          </a:solidFill>
        </p:grpSpPr>
        <p:sp>
          <p:nvSpPr>
            <p:cNvPr id="29" name="Google Shape;3841;p57">
              <a:extLst>
                <a:ext uri="{FF2B5EF4-FFF2-40B4-BE49-F238E27FC236}">
                  <a16:creationId xmlns:a16="http://schemas.microsoft.com/office/drawing/2014/main" id="{87A204A9-0C60-434D-BBD1-55058A11CF6F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42;p57">
              <a:extLst>
                <a:ext uri="{FF2B5EF4-FFF2-40B4-BE49-F238E27FC236}">
                  <a16:creationId xmlns:a16="http://schemas.microsoft.com/office/drawing/2014/main" id="{D5CD7AF2-DFF1-48D6-A150-8802FB007560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3;p57">
              <a:extLst>
                <a:ext uri="{FF2B5EF4-FFF2-40B4-BE49-F238E27FC236}">
                  <a16:creationId xmlns:a16="http://schemas.microsoft.com/office/drawing/2014/main" id="{D4A305EF-AC28-49C6-BF82-89371DBB4DFD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44;p57">
              <a:extLst>
                <a:ext uri="{FF2B5EF4-FFF2-40B4-BE49-F238E27FC236}">
                  <a16:creationId xmlns:a16="http://schemas.microsoft.com/office/drawing/2014/main" id="{C34383D5-C62B-42AB-80F4-DA73925119B3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460;p45">
            <a:extLst>
              <a:ext uri="{FF2B5EF4-FFF2-40B4-BE49-F238E27FC236}">
                <a16:creationId xmlns:a16="http://schemas.microsoft.com/office/drawing/2014/main" id="{73031725-3E22-4F98-B4CF-3C93EF61F578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51" grpId="0" animBg="1"/>
      <p:bldP spid="49" grpId="0" animBg="1"/>
      <p:bldP spid="48" grpId="0" animBg="1"/>
      <p:bldP spid="13" grpId="0" animBg="1"/>
      <p:bldP spid="25" grpId="0" build="p"/>
      <p:bldP spid="65" grpId="0"/>
      <p:bldP spid="68" grpId="0"/>
      <p:bldP spid="85" grpId="0"/>
      <p:bldP spid="86" grpId="0" animBg="1"/>
      <p:bldP spid="38" grpId="0"/>
      <p:bldP spid="39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143324" y="1214067"/>
            <a:ext cx="3084233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1250991"/>
            <a:ext cx="604189" cy="388191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143324" y="1699087"/>
            <a:ext cx="30842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861018" y="1244051"/>
            <a:ext cx="235609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¿Qué es?</a:t>
            </a:r>
            <a:endParaRPr sz="16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143324" y="3194456"/>
            <a:ext cx="3084233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85" y="3231380"/>
            <a:ext cx="604189" cy="388191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143324" y="3679476"/>
            <a:ext cx="30842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826774" y="3220463"/>
            <a:ext cx="2400783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Preprocesado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590;p50">
            <a:extLst>
              <a:ext uri="{FF2B5EF4-FFF2-40B4-BE49-F238E27FC236}">
                <a16:creationId xmlns:a16="http://schemas.microsoft.com/office/drawing/2014/main" id="{881A3C5C-FEB9-490A-9514-506D60BB4D02}"/>
              </a:ext>
            </a:extLst>
          </p:cNvPr>
          <p:cNvSpPr txBox="1">
            <a:spLocks/>
          </p:cNvSpPr>
          <p:nvPr/>
        </p:nvSpPr>
        <p:spPr>
          <a:xfrm>
            <a:off x="3661864" y="1214067"/>
            <a:ext cx="3962977" cy="67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endParaRPr lang="en-US" sz="1000" dirty="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B3C8728-4A25-4B32-B64F-9448F51E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073" y="1133048"/>
            <a:ext cx="2198516" cy="580164"/>
          </a:xfrm>
          <a:prstGeom prst="rect">
            <a:avLst/>
          </a:prstGeom>
        </p:spPr>
      </p:pic>
      <p:sp>
        <p:nvSpPr>
          <p:cNvPr id="50" name="Google Shape;205;p30">
            <a:extLst>
              <a:ext uri="{FF2B5EF4-FFF2-40B4-BE49-F238E27FC236}">
                <a16:creationId xmlns:a16="http://schemas.microsoft.com/office/drawing/2014/main" id="{ADD4050E-61A1-4628-968E-72BEE3E4CECE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1" name="Google Shape;205;p30">
            <a:extLst>
              <a:ext uri="{FF2B5EF4-FFF2-40B4-BE49-F238E27FC236}">
                <a16:creationId xmlns:a16="http://schemas.microsoft.com/office/drawing/2014/main" id="{697B8B54-C2D7-4BE6-AF81-98F241FFAA21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521092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cxnSp>
        <p:nvCxnSpPr>
          <p:cNvPr id="52" name="Google Shape;457;p45">
            <a:extLst>
              <a:ext uri="{FF2B5EF4-FFF2-40B4-BE49-F238E27FC236}">
                <a16:creationId xmlns:a16="http://schemas.microsoft.com/office/drawing/2014/main" id="{F7B391F4-E1A7-452D-955F-D51EA382620F}"/>
              </a:ext>
            </a:extLst>
          </p:cNvPr>
          <p:cNvCxnSpPr>
            <a:cxnSpLocks/>
          </p:cNvCxnSpPr>
          <p:nvPr/>
        </p:nvCxnSpPr>
        <p:spPr>
          <a:xfrm flipH="1">
            <a:off x="333846" y="698807"/>
            <a:ext cx="44082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457;p45">
            <a:extLst>
              <a:ext uri="{FF2B5EF4-FFF2-40B4-BE49-F238E27FC236}">
                <a16:creationId xmlns:a16="http://schemas.microsoft.com/office/drawing/2014/main" id="{3A0AEEDA-297C-436E-B9ED-2277AF29825F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205;p30">
            <a:extLst>
              <a:ext uri="{FF2B5EF4-FFF2-40B4-BE49-F238E27FC236}">
                <a16:creationId xmlns:a16="http://schemas.microsoft.com/office/drawing/2014/main" id="{73FC15D8-D11F-4AFC-8C09-59DA68793A12}"/>
              </a:ext>
            </a:extLst>
          </p:cNvPr>
          <p:cNvSpPr txBox="1">
            <a:spLocks/>
          </p:cNvSpPr>
          <p:nvPr/>
        </p:nvSpPr>
        <p:spPr>
          <a:xfrm>
            <a:off x="4019593" y="154777"/>
            <a:ext cx="1816115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 err="1">
                <a:solidFill>
                  <a:schemeClr val="bg2">
                    <a:lumMod val="75000"/>
                  </a:schemeClr>
                </a:solidFill>
              </a:rPr>
              <a:t>Intro</a:t>
            </a:r>
            <a:endParaRPr lang="es-E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6" name="Google Shape;457;p45">
            <a:extLst>
              <a:ext uri="{FF2B5EF4-FFF2-40B4-BE49-F238E27FC236}">
                <a16:creationId xmlns:a16="http://schemas.microsoft.com/office/drawing/2014/main" id="{2ECFDE7B-0311-4508-B91E-F7AEAE9429CE}"/>
              </a:ext>
            </a:extLst>
          </p:cNvPr>
          <p:cNvCxnSpPr>
            <a:cxnSpLocks/>
          </p:cNvCxnSpPr>
          <p:nvPr/>
        </p:nvCxnSpPr>
        <p:spPr>
          <a:xfrm>
            <a:off x="394344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377;p41">
            <a:extLst>
              <a:ext uri="{FF2B5EF4-FFF2-40B4-BE49-F238E27FC236}">
                <a16:creationId xmlns:a16="http://schemas.microsoft.com/office/drawing/2014/main" id="{E0621189-F108-4F03-940A-53F12FFD2DB5}"/>
              </a:ext>
            </a:extLst>
          </p:cNvPr>
          <p:cNvSpPr/>
          <p:nvPr/>
        </p:nvSpPr>
        <p:spPr>
          <a:xfrm rot="16200000">
            <a:off x="3142156" y="3253576"/>
            <a:ext cx="2642283" cy="3797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78;p41">
            <a:extLst>
              <a:ext uri="{FF2B5EF4-FFF2-40B4-BE49-F238E27FC236}">
                <a16:creationId xmlns:a16="http://schemas.microsoft.com/office/drawing/2014/main" id="{3AE5A064-23E3-4F14-9894-D10D80C17829}"/>
              </a:ext>
            </a:extLst>
          </p:cNvPr>
          <p:cNvSpPr txBox="1">
            <a:spLocks/>
          </p:cNvSpPr>
          <p:nvPr/>
        </p:nvSpPr>
        <p:spPr>
          <a:xfrm rot="16200000">
            <a:off x="3537488" y="3240299"/>
            <a:ext cx="1963840" cy="46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Impacto preprocesado</a:t>
            </a:r>
          </a:p>
        </p:txBody>
      </p:sp>
      <p:pic>
        <p:nvPicPr>
          <p:cNvPr id="58" name="Gráfico 57">
            <a:extLst>
              <a:ext uri="{FF2B5EF4-FFF2-40B4-BE49-F238E27FC236}">
                <a16:creationId xmlns:a16="http://schemas.microsoft.com/office/drawing/2014/main" id="{D3C39FD1-DD73-489B-B2C8-376221BFF9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2089" y="2134206"/>
            <a:ext cx="3528484" cy="2646363"/>
          </a:xfrm>
          <a:prstGeom prst="rect">
            <a:avLst/>
          </a:prstGeom>
        </p:spPr>
      </p:pic>
      <p:sp>
        <p:nvSpPr>
          <p:cNvPr id="59" name="Google Shape;378;p41">
            <a:extLst>
              <a:ext uri="{FF2B5EF4-FFF2-40B4-BE49-F238E27FC236}">
                <a16:creationId xmlns:a16="http://schemas.microsoft.com/office/drawing/2014/main" id="{436F9323-342F-4D7A-9F88-25BC2D8BE7F8}"/>
              </a:ext>
            </a:extLst>
          </p:cNvPr>
          <p:cNvSpPr txBox="1">
            <a:spLocks/>
          </p:cNvSpPr>
          <p:nvPr/>
        </p:nvSpPr>
        <p:spPr>
          <a:xfrm rot="16200000">
            <a:off x="3672826" y="3176843"/>
            <a:ext cx="1698170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Impacto </a:t>
            </a:r>
            <a:r>
              <a:rPr lang="es-ES" dirty="0" err="1">
                <a:solidFill>
                  <a:schemeClr val="lt1"/>
                </a:solidFill>
              </a:rPr>
              <a:t>postprocesado</a:t>
            </a:r>
            <a:endParaRPr lang="es-ES" dirty="0">
              <a:solidFill>
                <a:schemeClr val="lt1"/>
              </a:solidFill>
            </a:endParaRPr>
          </a:p>
        </p:txBody>
      </p:sp>
      <p:pic>
        <p:nvPicPr>
          <p:cNvPr id="60" name="Gráfico 59">
            <a:extLst>
              <a:ext uri="{FF2B5EF4-FFF2-40B4-BE49-F238E27FC236}">
                <a16:creationId xmlns:a16="http://schemas.microsoft.com/office/drawing/2014/main" id="{6190B151-B6E6-4A56-87F1-C45515035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42089" y="2118253"/>
            <a:ext cx="3528484" cy="2662316"/>
          </a:xfrm>
          <a:prstGeom prst="rect">
            <a:avLst/>
          </a:prstGeom>
        </p:spPr>
      </p:pic>
      <p:sp>
        <p:nvSpPr>
          <p:cNvPr id="23" name="Google Shape;460;p45">
            <a:extLst>
              <a:ext uri="{FF2B5EF4-FFF2-40B4-BE49-F238E27FC236}">
                <a16:creationId xmlns:a16="http://schemas.microsoft.com/office/drawing/2014/main" id="{C1E5979D-6FF9-4B99-8A1B-818E746C9DF8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315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4" grpId="0"/>
      <p:bldP spid="127" grpId="0" animBg="1"/>
      <p:bldP spid="130" grpId="0"/>
      <p:bldP spid="54" grpId="0" animBg="1"/>
      <p:bldP spid="57" grpId="0"/>
      <p:bldP spid="59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53;p45">
            <a:extLst>
              <a:ext uri="{FF2B5EF4-FFF2-40B4-BE49-F238E27FC236}">
                <a16:creationId xmlns:a16="http://schemas.microsoft.com/office/drawing/2014/main" id="{DB27E525-4B85-492F-BBD6-87BB9B4E04F7}"/>
              </a:ext>
            </a:extLst>
          </p:cNvPr>
          <p:cNvSpPr/>
          <p:nvPr/>
        </p:nvSpPr>
        <p:spPr>
          <a:xfrm>
            <a:off x="3287585" y="1075267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B15C3-2B4D-40AA-A675-900E9CA5C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6846" y="1112191"/>
            <a:ext cx="604189" cy="388191"/>
          </a:xfrm>
          <a:prstGeom prst="rect">
            <a:avLst/>
          </a:prstGeom>
        </p:spPr>
      </p:pic>
      <p:cxnSp>
        <p:nvCxnSpPr>
          <p:cNvPr id="19" name="Google Shape;468;p45">
            <a:extLst>
              <a:ext uri="{FF2B5EF4-FFF2-40B4-BE49-F238E27FC236}">
                <a16:creationId xmlns:a16="http://schemas.microsoft.com/office/drawing/2014/main" id="{2E633CAD-4A3D-45EC-81C4-FA9836B529DC}"/>
              </a:ext>
            </a:extLst>
          </p:cNvPr>
          <p:cNvCxnSpPr>
            <a:cxnSpLocks/>
          </p:cNvCxnSpPr>
          <p:nvPr/>
        </p:nvCxnSpPr>
        <p:spPr>
          <a:xfrm>
            <a:off x="3287585" y="1560287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61;p45">
            <a:extLst>
              <a:ext uri="{FF2B5EF4-FFF2-40B4-BE49-F238E27FC236}">
                <a16:creationId xmlns:a16="http://schemas.microsoft.com/office/drawing/2014/main" id="{6FEA9F24-78C2-4C24-913F-651FE09CFEDD}"/>
              </a:ext>
            </a:extLst>
          </p:cNvPr>
          <p:cNvSpPr txBox="1"/>
          <p:nvPr/>
        </p:nvSpPr>
        <p:spPr>
          <a:xfrm>
            <a:off x="3803543" y="1082336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First stage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" name="Google Shape;453;p45">
            <a:extLst>
              <a:ext uri="{FF2B5EF4-FFF2-40B4-BE49-F238E27FC236}">
                <a16:creationId xmlns:a16="http://schemas.microsoft.com/office/drawing/2014/main" id="{89D9A7FE-2CED-4A8D-B276-D3C54439A607}"/>
              </a:ext>
            </a:extLst>
          </p:cNvPr>
          <p:cNvSpPr/>
          <p:nvPr/>
        </p:nvSpPr>
        <p:spPr>
          <a:xfrm>
            <a:off x="3287585" y="3147605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3355A165-6E36-4656-A1D9-18D894BB5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6846" y="3184529"/>
            <a:ext cx="604189" cy="388191"/>
          </a:xfrm>
          <a:prstGeom prst="rect">
            <a:avLst/>
          </a:prstGeom>
        </p:spPr>
      </p:pic>
      <p:cxnSp>
        <p:nvCxnSpPr>
          <p:cNvPr id="23" name="Google Shape;468;p45">
            <a:extLst>
              <a:ext uri="{FF2B5EF4-FFF2-40B4-BE49-F238E27FC236}">
                <a16:creationId xmlns:a16="http://schemas.microsoft.com/office/drawing/2014/main" id="{90A2BF6E-42C8-44DD-BC39-05E7F27A8E88}"/>
              </a:ext>
            </a:extLst>
          </p:cNvPr>
          <p:cNvCxnSpPr>
            <a:cxnSpLocks/>
          </p:cNvCxnSpPr>
          <p:nvPr/>
        </p:nvCxnSpPr>
        <p:spPr>
          <a:xfrm>
            <a:off x="3287585" y="3632625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461;p45">
            <a:extLst>
              <a:ext uri="{FF2B5EF4-FFF2-40B4-BE49-F238E27FC236}">
                <a16:creationId xmlns:a16="http://schemas.microsoft.com/office/drawing/2014/main" id="{AED64374-217E-41D0-8FD8-242584F7AD94}"/>
              </a:ext>
            </a:extLst>
          </p:cNvPr>
          <p:cNvSpPr txBox="1"/>
          <p:nvPr/>
        </p:nvSpPr>
        <p:spPr>
          <a:xfrm>
            <a:off x="3971035" y="3154675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Second stage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205;p30">
            <a:extLst>
              <a:ext uri="{FF2B5EF4-FFF2-40B4-BE49-F238E27FC236}">
                <a16:creationId xmlns:a16="http://schemas.microsoft.com/office/drawing/2014/main" id="{87068DDB-0EAC-4357-8536-72A06B0FB119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26" name="Google Shape;205;p30">
            <a:extLst>
              <a:ext uri="{FF2B5EF4-FFF2-40B4-BE49-F238E27FC236}">
                <a16:creationId xmlns:a16="http://schemas.microsoft.com/office/drawing/2014/main" id="{B025033E-1550-42C7-B87D-E60193C37D55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521092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cxnSp>
        <p:nvCxnSpPr>
          <p:cNvPr id="27" name="Google Shape;457;p45">
            <a:extLst>
              <a:ext uri="{FF2B5EF4-FFF2-40B4-BE49-F238E27FC236}">
                <a16:creationId xmlns:a16="http://schemas.microsoft.com/office/drawing/2014/main" id="{213DAA77-44C9-4B64-81DB-D5BC32F15453}"/>
              </a:ext>
            </a:extLst>
          </p:cNvPr>
          <p:cNvCxnSpPr>
            <a:cxnSpLocks/>
          </p:cNvCxnSpPr>
          <p:nvPr/>
        </p:nvCxnSpPr>
        <p:spPr>
          <a:xfrm flipH="1">
            <a:off x="333849" y="698807"/>
            <a:ext cx="535257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457;p45">
            <a:extLst>
              <a:ext uri="{FF2B5EF4-FFF2-40B4-BE49-F238E27FC236}">
                <a16:creationId xmlns:a16="http://schemas.microsoft.com/office/drawing/2014/main" id="{F21AF157-30D3-48B2-84B1-D58005D9137E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05;p30">
            <a:extLst>
              <a:ext uri="{FF2B5EF4-FFF2-40B4-BE49-F238E27FC236}">
                <a16:creationId xmlns:a16="http://schemas.microsoft.com/office/drawing/2014/main" id="{B91AA7C4-9D59-4426-9E61-C85F0DEEAEE0}"/>
              </a:ext>
            </a:extLst>
          </p:cNvPr>
          <p:cNvSpPr txBox="1">
            <a:spLocks/>
          </p:cNvSpPr>
          <p:nvPr/>
        </p:nvSpPr>
        <p:spPr>
          <a:xfrm>
            <a:off x="4019593" y="154777"/>
            <a:ext cx="1816115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Arquitectura</a:t>
            </a:r>
          </a:p>
        </p:txBody>
      </p:sp>
      <p:cxnSp>
        <p:nvCxnSpPr>
          <p:cNvPr id="30" name="Google Shape;457;p45">
            <a:extLst>
              <a:ext uri="{FF2B5EF4-FFF2-40B4-BE49-F238E27FC236}">
                <a16:creationId xmlns:a16="http://schemas.microsoft.com/office/drawing/2014/main" id="{5E14B14B-5795-4225-9F9B-6D0773EF9A74}"/>
              </a:ext>
            </a:extLst>
          </p:cNvPr>
          <p:cNvCxnSpPr>
            <a:cxnSpLocks/>
          </p:cNvCxnSpPr>
          <p:nvPr/>
        </p:nvCxnSpPr>
        <p:spPr>
          <a:xfrm>
            <a:off x="394344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0647711-5331-464F-8CDF-82D41BF4B7CA}"/>
              </a:ext>
            </a:extLst>
          </p:cNvPr>
          <p:cNvSpPr/>
          <p:nvPr/>
        </p:nvSpPr>
        <p:spPr>
          <a:xfrm>
            <a:off x="113251" y="2021840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38" name="Google Shape;223;p32">
            <a:extLst>
              <a:ext uri="{FF2B5EF4-FFF2-40B4-BE49-F238E27FC236}">
                <a16:creationId xmlns:a16="http://schemas.microsoft.com/office/drawing/2014/main" id="{7D7CEF5A-75B9-48BC-89E6-B3E9E7EEAF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29" y="2042560"/>
            <a:ext cx="616743" cy="33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Linear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785BCA6-65D9-4472-9BC5-41B65A7A7FE4}"/>
              </a:ext>
            </a:extLst>
          </p:cNvPr>
          <p:cNvSpPr/>
          <p:nvPr/>
        </p:nvSpPr>
        <p:spPr>
          <a:xfrm>
            <a:off x="784763" y="206122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0" name="Google Shape;223;p32">
            <a:extLst>
              <a:ext uri="{FF2B5EF4-FFF2-40B4-BE49-F238E27FC236}">
                <a16:creationId xmlns:a16="http://schemas.microsoft.com/office/drawing/2014/main" id="{2A67BBDE-3DB5-44DF-B311-D86A2434430D}"/>
              </a:ext>
            </a:extLst>
          </p:cNvPr>
          <p:cNvSpPr txBox="1">
            <a:spLocks/>
          </p:cNvSpPr>
          <p:nvPr/>
        </p:nvSpPr>
        <p:spPr>
          <a:xfrm>
            <a:off x="773451" y="207552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50A23FA5-5DD9-4ED8-827C-5003629A33E2}"/>
              </a:ext>
            </a:extLst>
          </p:cNvPr>
          <p:cNvSpPr/>
          <p:nvPr/>
        </p:nvSpPr>
        <p:spPr>
          <a:xfrm>
            <a:off x="1377693" y="2114307"/>
            <a:ext cx="571500" cy="2269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2" name="Google Shape;223;p32">
            <a:extLst>
              <a:ext uri="{FF2B5EF4-FFF2-40B4-BE49-F238E27FC236}">
                <a16:creationId xmlns:a16="http://schemas.microsoft.com/office/drawing/2014/main" id="{17F5303F-0C6C-40F4-AE4F-07265410D59D}"/>
              </a:ext>
            </a:extLst>
          </p:cNvPr>
          <p:cNvSpPr txBox="1">
            <a:spLocks/>
          </p:cNvSpPr>
          <p:nvPr/>
        </p:nvSpPr>
        <p:spPr>
          <a:xfrm>
            <a:off x="1355071" y="2085750"/>
            <a:ext cx="616743" cy="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900" dirty="0" err="1">
                <a:solidFill>
                  <a:schemeClr val="tx1"/>
                </a:solidFill>
              </a:rPr>
              <a:t>Dropout</a:t>
            </a:r>
            <a:endParaRPr lang="es-ES" sz="900" dirty="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B98608FF-48E9-4013-8B18-17444DF4C947}"/>
              </a:ext>
            </a:extLst>
          </p:cNvPr>
          <p:cNvSpPr/>
          <p:nvPr/>
        </p:nvSpPr>
        <p:spPr>
          <a:xfrm>
            <a:off x="2046305" y="2021800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4" name="Google Shape;223;p32">
            <a:extLst>
              <a:ext uri="{FF2B5EF4-FFF2-40B4-BE49-F238E27FC236}">
                <a16:creationId xmlns:a16="http://schemas.microsoft.com/office/drawing/2014/main" id="{156373DB-FB69-4C46-9665-A65BE77ADB76}"/>
              </a:ext>
            </a:extLst>
          </p:cNvPr>
          <p:cNvSpPr txBox="1">
            <a:spLocks/>
          </p:cNvSpPr>
          <p:nvPr/>
        </p:nvSpPr>
        <p:spPr>
          <a:xfrm>
            <a:off x="2023683" y="2042520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79F02F1B-8657-4BD2-A707-92C3881BE937}"/>
              </a:ext>
            </a:extLst>
          </p:cNvPr>
          <p:cNvSpPr/>
          <p:nvPr/>
        </p:nvSpPr>
        <p:spPr>
          <a:xfrm>
            <a:off x="2718830" y="2063750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6" name="Google Shape;223;p32">
            <a:extLst>
              <a:ext uri="{FF2B5EF4-FFF2-40B4-BE49-F238E27FC236}">
                <a16:creationId xmlns:a16="http://schemas.microsoft.com/office/drawing/2014/main" id="{248DACCC-0EC3-442A-BA5A-23F1CCAA678F}"/>
              </a:ext>
            </a:extLst>
          </p:cNvPr>
          <p:cNvSpPr txBox="1">
            <a:spLocks/>
          </p:cNvSpPr>
          <p:nvPr/>
        </p:nvSpPr>
        <p:spPr>
          <a:xfrm>
            <a:off x="2707518" y="2078058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A81BFDBC-F8DD-4E69-8BC8-175A453BD1E7}"/>
              </a:ext>
            </a:extLst>
          </p:cNvPr>
          <p:cNvSpPr/>
          <p:nvPr/>
        </p:nvSpPr>
        <p:spPr>
          <a:xfrm>
            <a:off x="3316314" y="2021473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8" name="Google Shape;223;p32">
            <a:extLst>
              <a:ext uri="{FF2B5EF4-FFF2-40B4-BE49-F238E27FC236}">
                <a16:creationId xmlns:a16="http://schemas.microsoft.com/office/drawing/2014/main" id="{0C149947-D653-4160-A1D0-503F2153D484}"/>
              </a:ext>
            </a:extLst>
          </p:cNvPr>
          <p:cNvSpPr txBox="1">
            <a:spLocks/>
          </p:cNvSpPr>
          <p:nvPr/>
        </p:nvSpPr>
        <p:spPr>
          <a:xfrm>
            <a:off x="3293692" y="2042193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542229CE-2B8B-496E-A88A-F424A866AE3A}"/>
              </a:ext>
            </a:extLst>
          </p:cNvPr>
          <p:cNvSpPr/>
          <p:nvPr/>
        </p:nvSpPr>
        <p:spPr>
          <a:xfrm>
            <a:off x="3985458" y="205792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50" name="Google Shape;223;p32">
            <a:extLst>
              <a:ext uri="{FF2B5EF4-FFF2-40B4-BE49-F238E27FC236}">
                <a16:creationId xmlns:a16="http://schemas.microsoft.com/office/drawing/2014/main" id="{03C62795-BB53-4D7F-AFE3-A149FD6015B3}"/>
              </a:ext>
            </a:extLst>
          </p:cNvPr>
          <p:cNvSpPr txBox="1">
            <a:spLocks/>
          </p:cNvSpPr>
          <p:nvPr/>
        </p:nvSpPr>
        <p:spPr>
          <a:xfrm>
            <a:off x="3974146" y="207222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D84B767B-4585-4084-BF89-EF7FBC7711A7}"/>
              </a:ext>
            </a:extLst>
          </p:cNvPr>
          <p:cNvSpPr/>
          <p:nvPr/>
        </p:nvSpPr>
        <p:spPr>
          <a:xfrm>
            <a:off x="4585310" y="2111165"/>
            <a:ext cx="571500" cy="2269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52" name="Google Shape;223;p32">
            <a:extLst>
              <a:ext uri="{FF2B5EF4-FFF2-40B4-BE49-F238E27FC236}">
                <a16:creationId xmlns:a16="http://schemas.microsoft.com/office/drawing/2014/main" id="{C4BE6891-0C60-4D2C-B90E-057D1D48F06A}"/>
              </a:ext>
            </a:extLst>
          </p:cNvPr>
          <p:cNvSpPr txBox="1">
            <a:spLocks/>
          </p:cNvSpPr>
          <p:nvPr/>
        </p:nvSpPr>
        <p:spPr>
          <a:xfrm>
            <a:off x="4562688" y="2082608"/>
            <a:ext cx="616743" cy="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900" dirty="0" err="1">
                <a:solidFill>
                  <a:schemeClr val="tx1"/>
                </a:solidFill>
              </a:rPr>
              <a:t>Dropout</a:t>
            </a:r>
            <a:endParaRPr lang="es-ES" sz="900" dirty="0">
              <a:solidFill>
                <a:schemeClr val="tx1"/>
              </a:solidFill>
            </a:endParaRP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BDD0E5D5-A56D-439F-BA82-D97E30B35AC7}"/>
              </a:ext>
            </a:extLst>
          </p:cNvPr>
          <p:cNvSpPr/>
          <p:nvPr/>
        </p:nvSpPr>
        <p:spPr>
          <a:xfrm>
            <a:off x="5268132" y="2021586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58" name="Google Shape;223;p32">
            <a:extLst>
              <a:ext uri="{FF2B5EF4-FFF2-40B4-BE49-F238E27FC236}">
                <a16:creationId xmlns:a16="http://schemas.microsoft.com/office/drawing/2014/main" id="{55583A4D-1557-4A4D-97AF-60118E49D936}"/>
              </a:ext>
            </a:extLst>
          </p:cNvPr>
          <p:cNvSpPr txBox="1">
            <a:spLocks/>
          </p:cNvSpPr>
          <p:nvPr/>
        </p:nvSpPr>
        <p:spPr>
          <a:xfrm>
            <a:off x="5245510" y="2042306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A253F115-7D04-453E-AB59-CEB9608F350A}"/>
              </a:ext>
            </a:extLst>
          </p:cNvPr>
          <p:cNvSpPr/>
          <p:nvPr/>
        </p:nvSpPr>
        <p:spPr>
          <a:xfrm>
            <a:off x="5942770" y="2062760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0" name="Google Shape;223;p32">
            <a:extLst>
              <a:ext uri="{FF2B5EF4-FFF2-40B4-BE49-F238E27FC236}">
                <a16:creationId xmlns:a16="http://schemas.microsoft.com/office/drawing/2014/main" id="{32F7E063-DBF9-490F-AC21-2F4572C7046B}"/>
              </a:ext>
            </a:extLst>
          </p:cNvPr>
          <p:cNvSpPr txBox="1">
            <a:spLocks/>
          </p:cNvSpPr>
          <p:nvPr/>
        </p:nvSpPr>
        <p:spPr>
          <a:xfrm>
            <a:off x="5931458" y="2077068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CD79FC7F-613B-45D6-A043-D04CD925208D}"/>
              </a:ext>
            </a:extLst>
          </p:cNvPr>
          <p:cNvSpPr/>
          <p:nvPr/>
        </p:nvSpPr>
        <p:spPr>
          <a:xfrm>
            <a:off x="6538827" y="2021473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2" name="Google Shape;223;p32">
            <a:extLst>
              <a:ext uri="{FF2B5EF4-FFF2-40B4-BE49-F238E27FC236}">
                <a16:creationId xmlns:a16="http://schemas.microsoft.com/office/drawing/2014/main" id="{4DCB349D-1246-427A-99D0-59BBA9782811}"/>
              </a:ext>
            </a:extLst>
          </p:cNvPr>
          <p:cNvSpPr txBox="1">
            <a:spLocks/>
          </p:cNvSpPr>
          <p:nvPr/>
        </p:nvSpPr>
        <p:spPr>
          <a:xfrm>
            <a:off x="6516205" y="2042193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C8F2184D-2478-4B0B-BFB9-D4E63EC480B7}"/>
              </a:ext>
            </a:extLst>
          </p:cNvPr>
          <p:cNvSpPr/>
          <p:nvPr/>
        </p:nvSpPr>
        <p:spPr>
          <a:xfrm>
            <a:off x="7224776" y="2058769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4" name="Google Shape;223;p32">
            <a:extLst>
              <a:ext uri="{FF2B5EF4-FFF2-40B4-BE49-F238E27FC236}">
                <a16:creationId xmlns:a16="http://schemas.microsoft.com/office/drawing/2014/main" id="{66D72274-6998-4CF5-8760-A62BFAEC3A8F}"/>
              </a:ext>
            </a:extLst>
          </p:cNvPr>
          <p:cNvSpPr txBox="1">
            <a:spLocks/>
          </p:cNvSpPr>
          <p:nvPr/>
        </p:nvSpPr>
        <p:spPr>
          <a:xfrm>
            <a:off x="7213464" y="2073077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8372BC24-A5A8-4C61-879A-661BB19E131C}"/>
              </a:ext>
            </a:extLst>
          </p:cNvPr>
          <p:cNvSpPr/>
          <p:nvPr/>
        </p:nvSpPr>
        <p:spPr>
          <a:xfrm>
            <a:off x="7820833" y="2103943"/>
            <a:ext cx="571500" cy="2269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6" name="Google Shape;223;p32">
            <a:extLst>
              <a:ext uri="{FF2B5EF4-FFF2-40B4-BE49-F238E27FC236}">
                <a16:creationId xmlns:a16="http://schemas.microsoft.com/office/drawing/2014/main" id="{52280279-9A6F-4900-8545-FA97FE21A72F}"/>
              </a:ext>
            </a:extLst>
          </p:cNvPr>
          <p:cNvSpPr txBox="1">
            <a:spLocks/>
          </p:cNvSpPr>
          <p:nvPr/>
        </p:nvSpPr>
        <p:spPr>
          <a:xfrm>
            <a:off x="7798211" y="2075386"/>
            <a:ext cx="616743" cy="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900" dirty="0" err="1">
                <a:solidFill>
                  <a:schemeClr val="tx1"/>
                </a:solidFill>
              </a:rPr>
              <a:t>Dropout</a:t>
            </a:r>
            <a:endParaRPr lang="es-ES" sz="9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BFC6A288-74DF-41E7-9EAE-84A400CB1DD2}"/>
              </a:ext>
            </a:extLst>
          </p:cNvPr>
          <p:cNvSpPr/>
          <p:nvPr/>
        </p:nvSpPr>
        <p:spPr>
          <a:xfrm>
            <a:off x="8497184" y="2027196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68" name="Google Shape;223;p32">
            <a:extLst>
              <a:ext uri="{FF2B5EF4-FFF2-40B4-BE49-F238E27FC236}">
                <a16:creationId xmlns:a16="http://schemas.microsoft.com/office/drawing/2014/main" id="{001A12B9-AEBE-4682-BD18-99FB2FC698F2}"/>
              </a:ext>
            </a:extLst>
          </p:cNvPr>
          <p:cNvSpPr txBox="1">
            <a:spLocks/>
          </p:cNvSpPr>
          <p:nvPr/>
        </p:nvSpPr>
        <p:spPr>
          <a:xfrm>
            <a:off x="8474562" y="2047916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101" name="Google Shape;3384;p56">
            <a:extLst>
              <a:ext uri="{FF2B5EF4-FFF2-40B4-BE49-F238E27FC236}">
                <a16:creationId xmlns:a16="http://schemas.microsoft.com/office/drawing/2014/main" id="{349BF549-8A99-47B6-AA5D-3C9D47922E8F}"/>
              </a:ext>
            </a:extLst>
          </p:cNvPr>
          <p:cNvSpPr/>
          <p:nvPr/>
        </p:nvSpPr>
        <p:spPr>
          <a:xfrm>
            <a:off x="699038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3384;p56">
            <a:extLst>
              <a:ext uri="{FF2B5EF4-FFF2-40B4-BE49-F238E27FC236}">
                <a16:creationId xmlns:a16="http://schemas.microsoft.com/office/drawing/2014/main" id="{39078FF4-D3E2-453A-885A-9042A8F4F32D}"/>
              </a:ext>
            </a:extLst>
          </p:cNvPr>
          <p:cNvSpPr/>
          <p:nvPr/>
        </p:nvSpPr>
        <p:spPr>
          <a:xfrm>
            <a:off x="1296948" y="2168418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3384;p56">
            <a:extLst>
              <a:ext uri="{FF2B5EF4-FFF2-40B4-BE49-F238E27FC236}">
                <a16:creationId xmlns:a16="http://schemas.microsoft.com/office/drawing/2014/main" id="{2EE14944-890A-42E6-8988-60FC9ADA43DE}"/>
              </a:ext>
            </a:extLst>
          </p:cNvPr>
          <p:cNvSpPr/>
          <p:nvPr/>
        </p:nvSpPr>
        <p:spPr>
          <a:xfrm>
            <a:off x="1963079" y="217496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3384;p56">
            <a:extLst>
              <a:ext uri="{FF2B5EF4-FFF2-40B4-BE49-F238E27FC236}">
                <a16:creationId xmlns:a16="http://schemas.microsoft.com/office/drawing/2014/main" id="{05B1DAA8-14A7-4266-927E-0B8ACAA9DFE8}"/>
              </a:ext>
            </a:extLst>
          </p:cNvPr>
          <p:cNvSpPr/>
          <p:nvPr/>
        </p:nvSpPr>
        <p:spPr>
          <a:xfrm>
            <a:off x="2633400" y="215976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3384;p56">
            <a:extLst>
              <a:ext uri="{FF2B5EF4-FFF2-40B4-BE49-F238E27FC236}">
                <a16:creationId xmlns:a16="http://schemas.microsoft.com/office/drawing/2014/main" id="{1EFE8D27-F50D-43FA-B429-5E0996660CA9}"/>
              </a:ext>
            </a:extLst>
          </p:cNvPr>
          <p:cNvSpPr/>
          <p:nvPr/>
        </p:nvSpPr>
        <p:spPr>
          <a:xfrm>
            <a:off x="3232977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3384;p56">
            <a:extLst>
              <a:ext uri="{FF2B5EF4-FFF2-40B4-BE49-F238E27FC236}">
                <a16:creationId xmlns:a16="http://schemas.microsoft.com/office/drawing/2014/main" id="{04B0466F-9795-4F89-9381-14E021278271}"/>
              </a:ext>
            </a:extLst>
          </p:cNvPr>
          <p:cNvSpPr/>
          <p:nvPr/>
        </p:nvSpPr>
        <p:spPr>
          <a:xfrm>
            <a:off x="3902488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3384;p56">
            <a:extLst>
              <a:ext uri="{FF2B5EF4-FFF2-40B4-BE49-F238E27FC236}">
                <a16:creationId xmlns:a16="http://schemas.microsoft.com/office/drawing/2014/main" id="{DD7F97CA-FEB6-4615-B6E8-5AEB70BF4403}"/>
              </a:ext>
            </a:extLst>
          </p:cNvPr>
          <p:cNvSpPr/>
          <p:nvPr/>
        </p:nvSpPr>
        <p:spPr>
          <a:xfrm>
            <a:off x="4493258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3384;p56">
            <a:extLst>
              <a:ext uri="{FF2B5EF4-FFF2-40B4-BE49-F238E27FC236}">
                <a16:creationId xmlns:a16="http://schemas.microsoft.com/office/drawing/2014/main" id="{AB1054C9-E539-480F-BBC7-DF2AE3A7EB80}"/>
              </a:ext>
            </a:extLst>
          </p:cNvPr>
          <p:cNvSpPr/>
          <p:nvPr/>
        </p:nvSpPr>
        <p:spPr>
          <a:xfrm>
            <a:off x="5178615" y="2169095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3384;p56">
            <a:extLst>
              <a:ext uri="{FF2B5EF4-FFF2-40B4-BE49-F238E27FC236}">
                <a16:creationId xmlns:a16="http://schemas.microsoft.com/office/drawing/2014/main" id="{12257DDB-7ACD-4851-B2C0-D7C1F015F3E7}"/>
              </a:ext>
            </a:extLst>
          </p:cNvPr>
          <p:cNvSpPr/>
          <p:nvPr/>
        </p:nvSpPr>
        <p:spPr>
          <a:xfrm>
            <a:off x="5855186" y="216786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3384;p56">
            <a:extLst>
              <a:ext uri="{FF2B5EF4-FFF2-40B4-BE49-F238E27FC236}">
                <a16:creationId xmlns:a16="http://schemas.microsoft.com/office/drawing/2014/main" id="{920BA83F-1123-4995-A053-112B7A8D2B7F}"/>
              </a:ext>
            </a:extLst>
          </p:cNvPr>
          <p:cNvSpPr/>
          <p:nvPr/>
        </p:nvSpPr>
        <p:spPr>
          <a:xfrm>
            <a:off x="6454601" y="2165558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3384;p56">
            <a:extLst>
              <a:ext uri="{FF2B5EF4-FFF2-40B4-BE49-F238E27FC236}">
                <a16:creationId xmlns:a16="http://schemas.microsoft.com/office/drawing/2014/main" id="{86DA1AF0-3E83-4C6F-9AFD-FCC2075BE21A}"/>
              </a:ext>
            </a:extLst>
          </p:cNvPr>
          <p:cNvSpPr/>
          <p:nvPr/>
        </p:nvSpPr>
        <p:spPr>
          <a:xfrm>
            <a:off x="7131607" y="2160446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384;p56">
            <a:extLst>
              <a:ext uri="{FF2B5EF4-FFF2-40B4-BE49-F238E27FC236}">
                <a16:creationId xmlns:a16="http://schemas.microsoft.com/office/drawing/2014/main" id="{FF8039DB-269D-4A25-81EF-D5782682097D}"/>
              </a:ext>
            </a:extLst>
          </p:cNvPr>
          <p:cNvSpPr/>
          <p:nvPr/>
        </p:nvSpPr>
        <p:spPr>
          <a:xfrm>
            <a:off x="7735887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3384;p56">
            <a:extLst>
              <a:ext uri="{FF2B5EF4-FFF2-40B4-BE49-F238E27FC236}">
                <a16:creationId xmlns:a16="http://schemas.microsoft.com/office/drawing/2014/main" id="{C845071A-A5E7-4B89-870B-5FF64ED8DCCE}"/>
              </a:ext>
            </a:extLst>
          </p:cNvPr>
          <p:cNvSpPr/>
          <p:nvPr/>
        </p:nvSpPr>
        <p:spPr>
          <a:xfrm>
            <a:off x="8408816" y="2166573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460;p45">
            <a:extLst>
              <a:ext uri="{FF2B5EF4-FFF2-40B4-BE49-F238E27FC236}">
                <a16:creationId xmlns:a16="http://schemas.microsoft.com/office/drawing/2014/main" id="{4AB6D9C9-F278-4D00-9CD4-AC482E9739D6}"/>
              </a:ext>
            </a:extLst>
          </p:cNvPr>
          <p:cNvSpPr txBox="1"/>
          <p:nvPr/>
        </p:nvSpPr>
        <p:spPr>
          <a:xfrm>
            <a:off x="-115751" y="2342718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2000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9" name="Google Shape;460;p45">
            <a:extLst>
              <a:ext uri="{FF2B5EF4-FFF2-40B4-BE49-F238E27FC236}">
                <a16:creationId xmlns:a16="http://schemas.microsoft.com/office/drawing/2014/main" id="{7AC9DCA3-4FCC-49CF-8851-E07E53B65993}"/>
              </a:ext>
            </a:extLst>
          </p:cNvPr>
          <p:cNvSpPr txBox="1"/>
          <p:nvPr/>
        </p:nvSpPr>
        <p:spPr>
          <a:xfrm>
            <a:off x="1813219" y="2347449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1500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0" name="Google Shape;460;p45">
            <a:extLst>
              <a:ext uri="{FF2B5EF4-FFF2-40B4-BE49-F238E27FC236}">
                <a16:creationId xmlns:a16="http://schemas.microsoft.com/office/drawing/2014/main" id="{F039A460-1036-414B-9064-1243147A40B3}"/>
              </a:ext>
            </a:extLst>
          </p:cNvPr>
          <p:cNvSpPr txBox="1"/>
          <p:nvPr/>
        </p:nvSpPr>
        <p:spPr>
          <a:xfrm>
            <a:off x="3050984" y="2338107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750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1" name="Google Shape;460;p45">
            <a:extLst>
              <a:ext uri="{FF2B5EF4-FFF2-40B4-BE49-F238E27FC236}">
                <a16:creationId xmlns:a16="http://schemas.microsoft.com/office/drawing/2014/main" id="{95263D82-B747-4BEA-BC11-1F56388198A0}"/>
              </a:ext>
            </a:extLst>
          </p:cNvPr>
          <p:cNvSpPr txBox="1"/>
          <p:nvPr/>
        </p:nvSpPr>
        <p:spPr>
          <a:xfrm>
            <a:off x="5034113" y="2352268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500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2" name="Google Shape;460;p45">
            <a:extLst>
              <a:ext uri="{FF2B5EF4-FFF2-40B4-BE49-F238E27FC236}">
                <a16:creationId xmlns:a16="http://schemas.microsoft.com/office/drawing/2014/main" id="{C9194742-7890-4311-A39B-4AF325FD647D}"/>
              </a:ext>
            </a:extLst>
          </p:cNvPr>
          <p:cNvSpPr txBox="1"/>
          <p:nvPr/>
        </p:nvSpPr>
        <p:spPr>
          <a:xfrm>
            <a:off x="6297634" y="2345949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250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3" name="Google Shape;460;p45">
            <a:extLst>
              <a:ext uri="{FF2B5EF4-FFF2-40B4-BE49-F238E27FC236}">
                <a16:creationId xmlns:a16="http://schemas.microsoft.com/office/drawing/2014/main" id="{544ECC34-AAF5-46B5-BCA0-94D113E98860}"/>
              </a:ext>
            </a:extLst>
          </p:cNvPr>
          <p:cNvSpPr txBox="1"/>
          <p:nvPr/>
        </p:nvSpPr>
        <p:spPr>
          <a:xfrm>
            <a:off x="8282109" y="233575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125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85" name="Rectángulo: esquinas redondeadas 184">
            <a:extLst>
              <a:ext uri="{FF2B5EF4-FFF2-40B4-BE49-F238E27FC236}">
                <a16:creationId xmlns:a16="http://schemas.microsoft.com/office/drawing/2014/main" id="{25F5BA62-9EFF-4A97-9C76-D16F2EF664F2}"/>
              </a:ext>
            </a:extLst>
          </p:cNvPr>
          <p:cNvSpPr/>
          <p:nvPr/>
        </p:nvSpPr>
        <p:spPr>
          <a:xfrm>
            <a:off x="853159" y="4013504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86" name="Google Shape;223;p32">
            <a:extLst>
              <a:ext uri="{FF2B5EF4-FFF2-40B4-BE49-F238E27FC236}">
                <a16:creationId xmlns:a16="http://schemas.microsoft.com/office/drawing/2014/main" id="{AEC8B126-FF31-46E3-9C2E-E8B48B43ACB3}"/>
              </a:ext>
            </a:extLst>
          </p:cNvPr>
          <p:cNvSpPr txBox="1">
            <a:spLocks/>
          </p:cNvSpPr>
          <p:nvPr/>
        </p:nvSpPr>
        <p:spPr>
          <a:xfrm>
            <a:off x="830537" y="4034224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187" name="Rectángulo: esquinas redondeadas 186">
            <a:extLst>
              <a:ext uri="{FF2B5EF4-FFF2-40B4-BE49-F238E27FC236}">
                <a16:creationId xmlns:a16="http://schemas.microsoft.com/office/drawing/2014/main" id="{39E1FC7A-9213-41F9-BCFF-0093372AA2D5}"/>
              </a:ext>
            </a:extLst>
          </p:cNvPr>
          <p:cNvSpPr/>
          <p:nvPr/>
        </p:nvSpPr>
        <p:spPr>
          <a:xfrm>
            <a:off x="1524671" y="4052885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88" name="Google Shape;223;p32">
            <a:extLst>
              <a:ext uri="{FF2B5EF4-FFF2-40B4-BE49-F238E27FC236}">
                <a16:creationId xmlns:a16="http://schemas.microsoft.com/office/drawing/2014/main" id="{FC861C2E-6D2E-4CB9-806C-FF5E8860BAB8}"/>
              </a:ext>
            </a:extLst>
          </p:cNvPr>
          <p:cNvSpPr txBox="1">
            <a:spLocks/>
          </p:cNvSpPr>
          <p:nvPr/>
        </p:nvSpPr>
        <p:spPr>
          <a:xfrm>
            <a:off x="1513359" y="4067193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191" name="Rectángulo: esquinas redondeadas 190">
            <a:extLst>
              <a:ext uri="{FF2B5EF4-FFF2-40B4-BE49-F238E27FC236}">
                <a16:creationId xmlns:a16="http://schemas.microsoft.com/office/drawing/2014/main" id="{953EA39A-3E9C-4EAF-9487-0D96CD0E0001}"/>
              </a:ext>
            </a:extLst>
          </p:cNvPr>
          <p:cNvSpPr/>
          <p:nvPr/>
        </p:nvSpPr>
        <p:spPr>
          <a:xfrm>
            <a:off x="2117601" y="4013504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2" name="Google Shape;223;p32">
            <a:extLst>
              <a:ext uri="{FF2B5EF4-FFF2-40B4-BE49-F238E27FC236}">
                <a16:creationId xmlns:a16="http://schemas.microsoft.com/office/drawing/2014/main" id="{342F449D-12C3-4CF6-988B-1DDADEACD09E}"/>
              </a:ext>
            </a:extLst>
          </p:cNvPr>
          <p:cNvSpPr txBox="1">
            <a:spLocks/>
          </p:cNvSpPr>
          <p:nvPr/>
        </p:nvSpPr>
        <p:spPr>
          <a:xfrm>
            <a:off x="2094979" y="4034224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Linear</a:t>
            </a:r>
          </a:p>
        </p:txBody>
      </p:sp>
      <p:sp>
        <p:nvSpPr>
          <p:cNvPr id="193" name="Rectángulo: esquinas redondeadas 192">
            <a:extLst>
              <a:ext uri="{FF2B5EF4-FFF2-40B4-BE49-F238E27FC236}">
                <a16:creationId xmlns:a16="http://schemas.microsoft.com/office/drawing/2014/main" id="{715C28FB-C5D1-4EB1-BAE7-F2B2579F1C03}"/>
              </a:ext>
            </a:extLst>
          </p:cNvPr>
          <p:cNvSpPr/>
          <p:nvPr/>
        </p:nvSpPr>
        <p:spPr>
          <a:xfrm>
            <a:off x="2790126" y="4055454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4" name="Google Shape;223;p32">
            <a:extLst>
              <a:ext uri="{FF2B5EF4-FFF2-40B4-BE49-F238E27FC236}">
                <a16:creationId xmlns:a16="http://schemas.microsoft.com/office/drawing/2014/main" id="{AA030730-57FB-4B99-82F5-E0F7015FD6DB}"/>
              </a:ext>
            </a:extLst>
          </p:cNvPr>
          <p:cNvSpPr txBox="1">
            <a:spLocks/>
          </p:cNvSpPr>
          <p:nvPr/>
        </p:nvSpPr>
        <p:spPr>
          <a:xfrm>
            <a:off x="2778814" y="4069762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195" name="Rectángulo: esquinas redondeadas 194">
            <a:extLst>
              <a:ext uri="{FF2B5EF4-FFF2-40B4-BE49-F238E27FC236}">
                <a16:creationId xmlns:a16="http://schemas.microsoft.com/office/drawing/2014/main" id="{A79BD3AE-2D11-4882-86FD-09A4DC2F5752}"/>
              </a:ext>
            </a:extLst>
          </p:cNvPr>
          <p:cNvSpPr/>
          <p:nvPr/>
        </p:nvSpPr>
        <p:spPr>
          <a:xfrm>
            <a:off x="3387610" y="4013177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6" name="Google Shape;223;p32">
            <a:extLst>
              <a:ext uri="{FF2B5EF4-FFF2-40B4-BE49-F238E27FC236}">
                <a16:creationId xmlns:a16="http://schemas.microsoft.com/office/drawing/2014/main" id="{6CFCCFEC-69FD-4B24-96B4-52D537E3F9DC}"/>
              </a:ext>
            </a:extLst>
          </p:cNvPr>
          <p:cNvSpPr txBox="1">
            <a:spLocks/>
          </p:cNvSpPr>
          <p:nvPr/>
        </p:nvSpPr>
        <p:spPr>
          <a:xfrm>
            <a:off x="3364988" y="4033897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197" name="Rectángulo: esquinas redondeadas 196">
            <a:extLst>
              <a:ext uri="{FF2B5EF4-FFF2-40B4-BE49-F238E27FC236}">
                <a16:creationId xmlns:a16="http://schemas.microsoft.com/office/drawing/2014/main" id="{3DE11AF1-F2EB-4CCF-8893-7E015B09D9FF}"/>
              </a:ext>
            </a:extLst>
          </p:cNvPr>
          <p:cNvSpPr/>
          <p:nvPr/>
        </p:nvSpPr>
        <p:spPr>
          <a:xfrm>
            <a:off x="4056754" y="4049625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98" name="Google Shape;223;p32">
            <a:extLst>
              <a:ext uri="{FF2B5EF4-FFF2-40B4-BE49-F238E27FC236}">
                <a16:creationId xmlns:a16="http://schemas.microsoft.com/office/drawing/2014/main" id="{51A3AB8E-2D56-4A5C-834F-83D81054F0D5}"/>
              </a:ext>
            </a:extLst>
          </p:cNvPr>
          <p:cNvSpPr txBox="1">
            <a:spLocks/>
          </p:cNvSpPr>
          <p:nvPr/>
        </p:nvSpPr>
        <p:spPr>
          <a:xfrm>
            <a:off x="4045442" y="4063933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201" name="Rectángulo: esquinas redondeadas 200">
            <a:extLst>
              <a:ext uri="{FF2B5EF4-FFF2-40B4-BE49-F238E27FC236}">
                <a16:creationId xmlns:a16="http://schemas.microsoft.com/office/drawing/2014/main" id="{5D01F080-93ED-4CE9-B50D-8D4CCD303038}"/>
              </a:ext>
            </a:extLst>
          </p:cNvPr>
          <p:cNvSpPr/>
          <p:nvPr/>
        </p:nvSpPr>
        <p:spPr>
          <a:xfrm>
            <a:off x="4655084" y="4010408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02" name="Google Shape;223;p32">
            <a:extLst>
              <a:ext uri="{FF2B5EF4-FFF2-40B4-BE49-F238E27FC236}">
                <a16:creationId xmlns:a16="http://schemas.microsoft.com/office/drawing/2014/main" id="{AABE7AE8-A72E-4C64-BF05-E067ADC2E2D2}"/>
              </a:ext>
            </a:extLst>
          </p:cNvPr>
          <p:cNvSpPr txBox="1">
            <a:spLocks/>
          </p:cNvSpPr>
          <p:nvPr/>
        </p:nvSpPr>
        <p:spPr>
          <a:xfrm>
            <a:off x="4632462" y="4031128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204" name="Rectángulo: esquinas redondeadas 203">
            <a:extLst>
              <a:ext uri="{FF2B5EF4-FFF2-40B4-BE49-F238E27FC236}">
                <a16:creationId xmlns:a16="http://schemas.microsoft.com/office/drawing/2014/main" id="{7C3B1838-DC91-45AB-B766-581293055143}"/>
              </a:ext>
            </a:extLst>
          </p:cNvPr>
          <p:cNvSpPr/>
          <p:nvPr/>
        </p:nvSpPr>
        <p:spPr>
          <a:xfrm>
            <a:off x="5329722" y="4051582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06" name="Google Shape;223;p32">
            <a:extLst>
              <a:ext uri="{FF2B5EF4-FFF2-40B4-BE49-F238E27FC236}">
                <a16:creationId xmlns:a16="http://schemas.microsoft.com/office/drawing/2014/main" id="{8371C069-4AB5-4E8F-B5E6-EC6CDC04A71D}"/>
              </a:ext>
            </a:extLst>
          </p:cNvPr>
          <p:cNvSpPr txBox="1">
            <a:spLocks/>
          </p:cNvSpPr>
          <p:nvPr/>
        </p:nvSpPr>
        <p:spPr>
          <a:xfrm>
            <a:off x="5318410" y="4065890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207" name="Rectángulo: esquinas redondeadas 206">
            <a:extLst>
              <a:ext uri="{FF2B5EF4-FFF2-40B4-BE49-F238E27FC236}">
                <a16:creationId xmlns:a16="http://schemas.microsoft.com/office/drawing/2014/main" id="{25D25726-607F-49F3-B34D-B9CBC9407E3A}"/>
              </a:ext>
            </a:extLst>
          </p:cNvPr>
          <p:cNvSpPr/>
          <p:nvPr/>
        </p:nvSpPr>
        <p:spPr>
          <a:xfrm>
            <a:off x="5925779" y="4010295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08" name="Google Shape;223;p32">
            <a:extLst>
              <a:ext uri="{FF2B5EF4-FFF2-40B4-BE49-F238E27FC236}">
                <a16:creationId xmlns:a16="http://schemas.microsoft.com/office/drawing/2014/main" id="{8344ECD8-A280-4862-844E-371BDB2B7B28}"/>
              </a:ext>
            </a:extLst>
          </p:cNvPr>
          <p:cNvSpPr txBox="1">
            <a:spLocks/>
          </p:cNvSpPr>
          <p:nvPr/>
        </p:nvSpPr>
        <p:spPr>
          <a:xfrm>
            <a:off x="5903157" y="4031015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209" name="Rectángulo: esquinas redondeadas 208">
            <a:extLst>
              <a:ext uri="{FF2B5EF4-FFF2-40B4-BE49-F238E27FC236}">
                <a16:creationId xmlns:a16="http://schemas.microsoft.com/office/drawing/2014/main" id="{95C53FB1-377F-488A-9910-55DB748C801F}"/>
              </a:ext>
            </a:extLst>
          </p:cNvPr>
          <p:cNvSpPr/>
          <p:nvPr/>
        </p:nvSpPr>
        <p:spPr>
          <a:xfrm>
            <a:off x="6611728" y="4047591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10" name="Google Shape;223;p32">
            <a:extLst>
              <a:ext uri="{FF2B5EF4-FFF2-40B4-BE49-F238E27FC236}">
                <a16:creationId xmlns:a16="http://schemas.microsoft.com/office/drawing/2014/main" id="{4BA18D14-7D52-4D79-BEC9-D026597CC01A}"/>
              </a:ext>
            </a:extLst>
          </p:cNvPr>
          <p:cNvSpPr txBox="1">
            <a:spLocks/>
          </p:cNvSpPr>
          <p:nvPr/>
        </p:nvSpPr>
        <p:spPr>
          <a:xfrm>
            <a:off x="6600416" y="4061899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Tanh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211" name="Google Shape;3384;p56">
            <a:extLst>
              <a:ext uri="{FF2B5EF4-FFF2-40B4-BE49-F238E27FC236}">
                <a16:creationId xmlns:a16="http://schemas.microsoft.com/office/drawing/2014/main" id="{4272116A-1D99-4F00-BBCE-57102CDA2417}"/>
              </a:ext>
            </a:extLst>
          </p:cNvPr>
          <p:cNvSpPr/>
          <p:nvPr/>
        </p:nvSpPr>
        <p:spPr>
          <a:xfrm>
            <a:off x="1438946" y="415823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3384;p56">
            <a:extLst>
              <a:ext uri="{FF2B5EF4-FFF2-40B4-BE49-F238E27FC236}">
                <a16:creationId xmlns:a16="http://schemas.microsoft.com/office/drawing/2014/main" id="{D10BC293-C207-4869-8439-803965C6D93D}"/>
              </a:ext>
            </a:extLst>
          </p:cNvPr>
          <p:cNvSpPr/>
          <p:nvPr/>
        </p:nvSpPr>
        <p:spPr>
          <a:xfrm>
            <a:off x="2034375" y="4166671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3384;p56">
            <a:extLst>
              <a:ext uri="{FF2B5EF4-FFF2-40B4-BE49-F238E27FC236}">
                <a16:creationId xmlns:a16="http://schemas.microsoft.com/office/drawing/2014/main" id="{739EB5D0-E4AD-4883-843C-5DB015AAA9AC}"/>
              </a:ext>
            </a:extLst>
          </p:cNvPr>
          <p:cNvSpPr/>
          <p:nvPr/>
        </p:nvSpPr>
        <p:spPr>
          <a:xfrm>
            <a:off x="2704696" y="415146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3384;p56">
            <a:extLst>
              <a:ext uri="{FF2B5EF4-FFF2-40B4-BE49-F238E27FC236}">
                <a16:creationId xmlns:a16="http://schemas.microsoft.com/office/drawing/2014/main" id="{E7734D5E-5112-4E98-A2F7-466413A2EE16}"/>
              </a:ext>
            </a:extLst>
          </p:cNvPr>
          <p:cNvSpPr/>
          <p:nvPr/>
        </p:nvSpPr>
        <p:spPr>
          <a:xfrm>
            <a:off x="3304273" y="415827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3384;p56">
            <a:extLst>
              <a:ext uri="{FF2B5EF4-FFF2-40B4-BE49-F238E27FC236}">
                <a16:creationId xmlns:a16="http://schemas.microsoft.com/office/drawing/2014/main" id="{292314E0-D8FD-429E-A30E-10F5EAF92E97}"/>
              </a:ext>
            </a:extLst>
          </p:cNvPr>
          <p:cNvSpPr/>
          <p:nvPr/>
        </p:nvSpPr>
        <p:spPr>
          <a:xfrm>
            <a:off x="3973784" y="415827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3384;p56">
            <a:extLst>
              <a:ext uri="{FF2B5EF4-FFF2-40B4-BE49-F238E27FC236}">
                <a16:creationId xmlns:a16="http://schemas.microsoft.com/office/drawing/2014/main" id="{51272AD6-7339-44E1-9E42-83658F3F6465}"/>
              </a:ext>
            </a:extLst>
          </p:cNvPr>
          <p:cNvSpPr/>
          <p:nvPr/>
        </p:nvSpPr>
        <p:spPr>
          <a:xfrm>
            <a:off x="4565567" y="4157917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3384;p56">
            <a:extLst>
              <a:ext uri="{FF2B5EF4-FFF2-40B4-BE49-F238E27FC236}">
                <a16:creationId xmlns:a16="http://schemas.microsoft.com/office/drawing/2014/main" id="{1C740BC2-E654-4E91-B8D9-D9E831BF9DBB}"/>
              </a:ext>
            </a:extLst>
          </p:cNvPr>
          <p:cNvSpPr/>
          <p:nvPr/>
        </p:nvSpPr>
        <p:spPr>
          <a:xfrm>
            <a:off x="5242138" y="4156689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3384;p56">
            <a:extLst>
              <a:ext uri="{FF2B5EF4-FFF2-40B4-BE49-F238E27FC236}">
                <a16:creationId xmlns:a16="http://schemas.microsoft.com/office/drawing/2014/main" id="{9D7C4124-71D7-44B5-B326-5E896563FCBF}"/>
              </a:ext>
            </a:extLst>
          </p:cNvPr>
          <p:cNvSpPr/>
          <p:nvPr/>
        </p:nvSpPr>
        <p:spPr>
          <a:xfrm>
            <a:off x="5841553" y="4154380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3384;p56">
            <a:extLst>
              <a:ext uri="{FF2B5EF4-FFF2-40B4-BE49-F238E27FC236}">
                <a16:creationId xmlns:a16="http://schemas.microsoft.com/office/drawing/2014/main" id="{C5BDD5FE-75B1-4C8C-86C6-0FFE072D7242}"/>
              </a:ext>
            </a:extLst>
          </p:cNvPr>
          <p:cNvSpPr/>
          <p:nvPr/>
        </p:nvSpPr>
        <p:spPr>
          <a:xfrm>
            <a:off x="6518559" y="4149268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3384;p56">
            <a:extLst>
              <a:ext uri="{FF2B5EF4-FFF2-40B4-BE49-F238E27FC236}">
                <a16:creationId xmlns:a16="http://schemas.microsoft.com/office/drawing/2014/main" id="{91CD3CD2-1CB3-4F9E-AEFA-F4FC955D8908}"/>
              </a:ext>
            </a:extLst>
          </p:cNvPr>
          <p:cNvSpPr/>
          <p:nvPr/>
        </p:nvSpPr>
        <p:spPr>
          <a:xfrm>
            <a:off x="7122839" y="4155395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460;p45">
            <a:extLst>
              <a:ext uri="{FF2B5EF4-FFF2-40B4-BE49-F238E27FC236}">
                <a16:creationId xmlns:a16="http://schemas.microsoft.com/office/drawing/2014/main" id="{680FC83C-5F17-4E4B-8048-C7BC5753B74E}"/>
              </a:ext>
            </a:extLst>
          </p:cNvPr>
          <p:cNvSpPr txBox="1"/>
          <p:nvPr/>
        </p:nvSpPr>
        <p:spPr>
          <a:xfrm>
            <a:off x="624157" y="4334382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1000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4" name="Google Shape;460;p45">
            <a:extLst>
              <a:ext uri="{FF2B5EF4-FFF2-40B4-BE49-F238E27FC236}">
                <a16:creationId xmlns:a16="http://schemas.microsoft.com/office/drawing/2014/main" id="{3309A9A1-50E1-40E4-8488-374870E781C6}"/>
              </a:ext>
            </a:extLst>
          </p:cNvPr>
          <p:cNvSpPr txBox="1"/>
          <p:nvPr/>
        </p:nvSpPr>
        <p:spPr>
          <a:xfrm>
            <a:off x="1884515" y="433915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500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5" name="Google Shape;460;p45">
            <a:extLst>
              <a:ext uri="{FF2B5EF4-FFF2-40B4-BE49-F238E27FC236}">
                <a16:creationId xmlns:a16="http://schemas.microsoft.com/office/drawing/2014/main" id="{E8034E38-BF67-45E4-BD40-C15812968D93}"/>
              </a:ext>
            </a:extLst>
          </p:cNvPr>
          <p:cNvSpPr txBox="1"/>
          <p:nvPr/>
        </p:nvSpPr>
        <p:spPr>
          <a:xfrm>
            <a:off x="3122280" y="4329811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256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6" name="Google Shape;460;p45">
            <a:extLst>
              <a:ext uri="{FF2B5EF4-FFF2-40B4-BE49-F238E27FC236}">
                <a16:creationId xmlns:a16="http://schemas.microsoft.com/office/drawing/2014/main" id="{CB75A964-71B5-4052-86F6-C4EF3AEC62C0}"/>
              </a:ext>
            </a:extLst>
          </p:cNvPr>
          <p:cNvSpPr txBox="1"/>
          <p:nvPr/>
        </p:nvSpPr>
        <p:spPr>
          <a:xfrm>
            <a:off x="4421065" y="4341090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64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7" name="Google Shape;460;p45">
            <a:extLst>
              <a:ext uri="{FF2B5EF4-FFF2-40B4-BE49-F238E27FC236}">
                <a16:creationId xmlns:a16="http://schemas.microsoft.com/office/drawing/2014/main" id="{50AEE18F-C918-40E9-86A2-08ADA54D9531}"/>
              </a:ext>
            </a:extLst>
          </p:cNvPr>
          <p:cNvSpPr txBox="1"/>
          <p:nvPr/>
        </p:nvSpPr>
        <p:spPr>
          <a:xfrm>
            <a:off x="5684586" y="4334771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16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4" name="Rectángulo: esquinas redondeadas 233">
            <a:extLst>
              <a:ext uri="{FF2B5EF4-FFF2-40B4-BE49-F238E27FC236}">
                <a16:creationId xmlns:a16="http://schemas.microsoft.com/office/drawing/2014/main" id="{70B35556-EB3F-43B4-9065-4C8D1A87A5DE}"/>
              </a:ext>
            </a:extLst>
          </p:cNvPr>
          <p:cNvSpPr/>
          <p:nvPr/>
        </p:nvSpPr>
        <p:spPr>
          <a:xfrm>
            <a:off x="7213483" y="4014677"/>
            <a:ext cx="571500" cy="3736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35" name="Google Shape;223;p32">
            <a:extLst>
              <a:ext uri="{FF2B5EF4-FFF2-40B4-BE49-F238E27FC236}">
                <a16:creationId xmlns:a16="http://schemas.microsoft.com/office/drawing/2014/main" id="{0F98EEB3-C7D3-44EE-A3C1-BB522B275D68}"/>
              </a:ext>
            </a:extLst>
          </p:cNvPr>
          <p:cNvSpPr txBox="1">
            <a:spLocks/>
          </p:cNvSpPr>
          <p:nvPr/>
        </p:nvSpPr>
        <p:spPr>
          <a:xfrm>
            <a:off x="7190861" y="4035397"/>
            <a:ext cx="616743" cy="3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>
                <a:solidFill>
                  <a:schemeClr val="lt1"/>
                </a:solidFill>
              </a:rPr>
              <a:t>Linear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236" name="Rectángulo: esquinas redondeadas 235">
            <a:extLst>
              <a:ext uri="{FF2B5EF4-FFF2-40B4-BE49-F238E27FC236}">
                <a16:creationId xmlns:a16="http://schemas.microsoft.com/office/drawing/2014/main" id="{EC78CAD6-2A94-462B-8751-83ED5342E092}"/>
              </a:ext>
            </a:extLst>
          </p:cNvPr>
          <p:cNvSpPr/>
          <p:nvPr/>
        </p:nvSpPr>
        <p:spPr>
          <a:xfrm>
            <a:off x="7899432" y="4051973"/>
            <a:ext cx="492919" cy="3121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237" name="Google Shape;223;p32">
            <a:extLst>
              <a:ext uri="{FF2B5EF4-FFF2-40B4-BE49-F238E27FC236}">
                <a16:creationId xmlns:a16="http://schemas.microsoft.com/office/drawing/2014/main" id="{8EAB8627-7FF8-4A7C-BB94-225C8DB37333}"/>
              </a:ext>
            </a:extLst>
          </p:cNvPr>
          <p:cNvSpPr txBox="1">
            <a:spLocks/>
          </p:cNvSpPr>
          <p:nvPr/>
        </p:nvSpPr>
        <p:spPr>
          <a:xfrm>
            <a:off x="7888120" y="4066281"/>
            <a:ext cx="515541" cy="27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sz="1050" dirty="0" err="1">
                <a:solidFill>
                  <a:schemeClr val="tx1"/>
                </a:solidFill>
              </a:rPr>
              <a:t>ReLU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238" name="Google Shape;3384;p56">
            <a:extLst>
              <a:ext uri="{FF2B5EF4-FFF2-40B4-BE49-F238E27FC236}">
                <a16:creationId xmlns:a16="http://schemas.microsoft.com/office/drawing/2014/main" id="{B53D91CD-486B-4410-AFF6-A9C2EDFB9D1A}"/>
              </a:ext>
            </a:extLst>
          </p:cNvPr>
          <p:cNvSpPr/>
          <p:nvPr/>
        </p:nvSpPr>
        <p:spPr>
          <a:xfrm>
            <a:off x="7806263" y="4153650"/>
            <a:ext cx="70246" cy="1187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460;p45">
            <a:extLst>
              <a:ext uri="{FF2B5EF4-FFF2-40B4-BE49-F238E27FC236}">
                <a16:creationId xmlns:a16="http://schemas.microsoft.com/office/drawing/2014/main" id="{42D65B73-9DEB-4712-8771-567E74F68435}"/>
              </a:ext>
            </a:extLst>
          </p:cNvPr>
          <p:cNvSpPr txBox="1"/>
          <p:nvPr/>
        </p:nvSpPr>
        <p:spPr>
          <a:xfrm>
            <a:off x="6972290" y="433915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11" name="Google Shape;460;p45">
            <a:extLst>
              <a:ext uri="{FF2B5EF4-FFF2-40B4-BE49-F238E27FC236}">
                <a16:creationId xmlns:a16="http://schemas.microsoft.com/office/drawing/2014/main" id="{65561D75-41C6-455D-9E3E-E711623CB99C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3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199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 animBg="1"/>
      <p:bldP spid="24" grpId="0"/>
      <p:bldP spid="7" grpId="0" animBg="1"/>
      <p:bldP spid="38" grpId="0" build="p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7" grpId="0" animBg="1"/>
      <p:bldP spid="58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34" grpId="0" animBg="1"/>
      <p:bldP spid="135" grpId="0" animBg="1"/>
      <p:bldP spid="136" grpId="0" animBg="1"/>
      <p:bldP spid="137" grpId="0" animBg="1"/>
      <p:bldP spid="138" grpId="0"/>
      <p:bldP spid="139" grpId="0"/>
      <p:bldP spid="140" grpId="0"/>
      <p:bldP spid="141" grpId="0"/>
      <p:bldP spid="142" grpId="0"/>
      <p:bldP spid="143" grpId="0"/>
      <p:bldP spid="185" grpId="0" animBg="1"/>
      <p:bldP spid="186" grpId="0"/>
      <p:bldP spid="187" grpId="0" animBg="1"/>
      <p:bldP spid="188" grpId="0"/>
      <p:bldP spid="191" grpId="0" animBg="1"/>
      <p:bldP spid="192" grpId="0"/>
      <p:bldP spid="193" grpId="0" animBg="1"/>
      <p:bldP spid="194" grpId="0"/>
      <p:bldP spid="195" grpId="0" animBg="1"/>
      <p:bldP spid="196" grpId="0"/>
      <p:bldP spid="197" grpId="0" animBg="1"/>
      <p:bldP spid="198" grpId="0"/>
      <p:bldP spid="201" grpId="0" animBg="1"/>
      <p:bldP spid="202" grpId="0"/>
      <p:bldP spid="204" grpId="0" animBg="1"/>
      <p:bldP spid="206" grpId="0"/>
      <p:bldP spid="207" grpId="0" animBg="1"/>
      <p:bldP spid="208" grpId="0"/>
      <p:bldP spid="209" grpId="0" animBg="1"/>
      <p:bldP spid="210" grpId="0"/>
      <p:bldP spid="211" grpId="0" animBg="1"/>
      <p:bldP spid="213" grpId="0" animBg="1"/>
      <p:bldP spid="214" grpId="0" animBg="1"/>
      <p:bldP spid="215" grpId="0" animBg="1"/>
      <p:bldP spid="216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/>
      <p:bldP spid="224" grpId="0"/>
      <p:bldP spid="225" grpId="0"/>
      <p:bldP spid="226" grpId="0"/>
      <p:bldP spid="227" grpId="0"/>
      <p:bldP spid="234" grpId="0" animBg="1"/>
      <p:bldP spid="235" grpId="0"/>
      <p:bldP spid="236" grpId="0" animBg="1"/>
      <p:bldP spid="237" grpId="0"/>
      <p:bldP spid="238" grpId="0" animBg="1"/>
      <p:bldP spid="240" grpId="0"/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4793532C-22A5-4286-ACCA-CF63DFDFF19C}"/>
              </a:ext>
            </a:extLst>
          </p:cNvPr>
          <p:cNvSpPr/>
          <p:nvPr/>
        </p:nvSpPr>
        <p:spPr>
          <a:xfrm>
            <a:off x="6573008" y="1673935"/>
            <a:ext cx="1253368" cy="2307516"/>
          </a:xfrm>
          <a:prstGeom prst="roundRect">
            <a:avLst>
              <a:gd name="adj" fmla="val 6474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295C112A-2196-4BF7-B6B6-C627EE03D582}"/>
              </a:ext>
            </a:extLst>
          </p:cNvPr>
          <p:cNvSpPr/>
          <p:nvPr/>
        </p:nvSpPr>
        <p:spPr>
          <a:xfrm>
            <a:off x="3137618" y="1991449"/>
            <a:ext cx="930466" cy="1726107"/>
          </a:xfrm>
          <a:prstGeom prst="roundRect">
            <a:avLst>
              <a:gd name="adj" fmla="val 6474"/>
            </a:avLst>
          </a:prstGeom>
          <a:solidFill>
            <a:schemeClr val="accent2">
              <a:lumMod val="50000"/>
              <a:lumOff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Google Shape;223;p32">
            <a:extLst>
              <a:ext uri="{FF2B5EF4-FFF2-40B4-BE49-F238E27FC236}">
                <a16:creationId xmlns:a16="http://schemas.microsoft.com/office/drawing/2014/main" id="{237C8D04-0D20-4765-9E76-7A994B56C478}"/>
              </a:ext>
            </a:extLst>
          </p:cNvPr>
          <p:cNvSpPr txBox="1">
            <a:spLocks/>
          </p:cNvSpPr>
          <p:nvPr/>
        </p:nvSpPr>
        <p:spPr>
          <a:xfrm>
            <a:off x="6542794" y="3607560"/>
            <a:ext cx="1301846" cy="4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Regressor</a:t>
            </a:r>
            <a:endParaRPr lang="es-ES" dirty="0">
              <a:solidFill>
                <a:schemeClr val="lt1"/>
              </a:solidFill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1C79A49A-A83D-4A46-A903-C612980C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72" y="1767339"/>
            <a:ext cx="2358618" cy="1768964"/>
          </a:xfrm>
          <a:prstGeom prst="rect">
            <a:avLst/>
          </a:prstGeom>
        </p:spPr>
      </p:pic>
      <p:sp>
        <p:nvSpPr>
          <p:cNvPr id="28" name="Google Shape;3330;p56">
            <a:extLst>
              <a:ext uri="{FF2B5EF4-FFF2-40B4-BE49-F238E27FC236}">
                <a16:creationId xmlns:a16="http://schemas.microsoft.com/office/drawing/2014/main" id="{295B4B1D-9B07-410D-983D-7F214FBF510F}"/>
              </a:ext>
            </a:extLst>
          </p:cNvPr>
          <p:cNvSpPr/>
          <p:nvPr/>
        </p:nvSpPr>
        <p:spPr>
          <a:xfrm>
            <a:off x="2683052" y="2527756"/>
            <a:ext cx="389210" cy="23607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5850EE0-16D5-480E-B8EB-5B1C9B6EFF71}"/>
              </a:ext>
            </a:extLst>
          </p:cNvPr>
          <p:cNvSpPr/>
          <p:nvPr/>
        </p:nvSpPr>
        <p:spPr>
          <a:xfrm>
            <a:off x="3180485" y="2047874"/>
            <a:ext cx="840981" cy="1238251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Google Shape;223;p32">
            <a:extLst>
              <a:ext uri="{FF2B5EF4-FFF2-40B4-BE49-F238E27FC236}">
                <a16:creationId xmlns:a16="http://schemas.microsoft.com/office/drawing/2014/main" id="{7FF9A7D2-482C-47CE-A5D6-B787426FD6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4792" y="2082765"/>
            <a:ext cx="971961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First Stage 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" name="Google Shape;3129;p56">
            <a:extLst>
              <a:ext uri="{FF2B5EF4-FFF2-40B4-BE49-F238E27FC236}">
                <a16:creationId xmlns:a16="http://schemas.microsoft.com/office/drawing/2014/main" id="{B175BD68-2512-4D77-8D11-1D6229D9590F}"/>
              </a:ext>
            </a:extLst>
          </p:cNvPr>
          <p:cNvSpPr/>
          <p:nvPr/>
        </p:nvSpPr>
        <p:spPr>
          <a:xfrm>
            <a:off x="3549243" y="2515492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223;p32">
            <a:extLst>
              <a:ext uri="{FF2B5EF4-FFF2-40B4-BE49-F238E27FC236}">
                <a16:creationId xmlns:a16="http://schemas.microsoft.com/office/drawing/2014/main" id="{848990D2-AA46-4AE0-81A5-5A265AAD7D2E}"/>
              </a:ext>
            </a:extLst>
          </p:cNvPr>
          <p:cNvSpPr txBox="1">
            <a:spLocks/>
          </p:cNvSpPr>
          <p:nvPr/>
        </p:nvSpPr>
        <p:spPr>
          <a:xfrm>
            <a:off x="3086279" y="2923344"/>
            <a:ext cx="1065457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First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8</a:t>
            </a:r>
          </a:p>
        </p:txBody>
      </p:sp>
      <p:sp>
        <p:nvSpPr>
          <p:cNvPr id="35" name="Google Shape;3330;p56">
            <a:extLst>
              <a:ext uri="{FF2B5EF4-FFF2-40B4-BE49-F238E27FC236}">
                <a16:creationId xmlns:a16="http://schemas.microsoft.com/office/drawing/2014/main" id="{C64C1A29-4C19-4E94-898B-B52559489BB7}"/>
              </a:ext>
            </a:extLst>
          </p:cNvPr>
          <p:cNvSpPr/>
          <p:nvPr/>
        </p:nvSpPr>
        <p:spPr>
          <a:xfrm>
            <a:off x="4171295" y="2528601"/>
            <a:ext cx="389210" cy="23607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F4C23B7A-EC0D-4721-83B7-4D3B1DE4F79D}"/>
              </a:ext>
            </a:extLst>
          </p:cNvPr>
          <p:cNvSpPr/>
          <p:nvPr/>
        </p:nvSpPr>
        <p:spPr>
          <a:xfrm>
            <a:off x="4687142" y="2464645"/>
            <a:ext cx="1084444" cy="368106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Google Shape;223;p32">
            <a:extLst>
              <a:ext uri="{FF2B5EF4-FFF2-40B4-BE49-F238E27FC236}">
                <a16:creationId xmlns:a16="http://schemas.microsoft.com/office/drawing/2014/main" id="{42A22863-98C7-4E83-B255-3F6F447B654C}"/>
              </a:ext>
            </a:extLst>
          </p:cNvPr>
          <p:cNvSpPr txBox="1">
            <a:spLocks/>
          </p:cNvSpPr>
          <p:nvPr/>
        </p:nvSpPr>
        <p:spPr>
          <a:xfrm>
            <a:off x="4560505" y="2485665"/>
            <a:ext cx="61385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125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A48B6B8-72C4-47D7-BB46-32CA98FC4F04}"/>
              </a:ext>
            </a:extLst>
          </p:cNvPr>
          <p:cNvCxnSpPr>
            <a:cxnSpLocks/>
          </p:cNvCxnSpPr>
          <p:nvPr/>
        </p:nvCxnSpPr>
        <p:spPr>
          <a:xfrm>
            <a:off x="5050067" y="2485665"/>
            <a:ext cx="0" cy="3182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Google Shape;223;p32">
            <a:extLst>
              <a:ext uri="{FF2B5EF4-FFF2-40B4-BE49-F238E27FC236}">
                <a16:creationId xmlns:a16="http://schemas.microsoft.com/office/drawing/2014/main" id="{ED45FEB5-B15E-46C7-A42E-632220A6B2C3}"/>
              </a:ext>
            </a:extLst>
          </p:cNvPr>
          <p:cNvSpPr txBox="1">
            <a:spLocks/>
          </p:cNvSpPr>
          <p:nvPr/>
        </p:nvSpPr>
        <p:spPr>
          <a:xfrm>
            <a:off x="5289028" y="2485665"/>
            <a:ext cx="61385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125</a:t>
            </a:r>
          </a:p>
        </p:txBody>
      </p:sp>
      <p:sp>
        <p:nvSpPr>
          <p:cNvPr id="39" name="Google Shape;223;p32">
            <a:extLst>
              <a:ext uri="{FF2B5EF4-FFF2-40B4-BE49-F238E27FC236}">
                <a16:creationId xmlns:a16="http://schemas.microsoft.com/office/drawing/2014/main" id="{6C43CB1A-2B5A-450E-866B-1C2C6C7753EE}"/>
              </a:ext>
            </a:extLst>
          </p:cNvPr>
          <p:cNvSpPr txBox="1">
            <a:spLocks/>
          </p:cNvSpPr>
          <p:nvPr/>
        </p:nvSpPr>
        <p:spPr>
          <a:xfrm>
            <a:off x="5214214" y="2470664"/>
            <a:ext cx="613853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endParaRPr lang="es-ES" dirty="0">
              <a:solidFill>
                <a:schemeClr val="lt1"/>
              </a:solidFill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47F075E-A587-4234-BD60-6D72AFFC0C6F}"/>
              </a:ext>
            </a:extLst>
          </p:cNvPr>
          <p:cNvCxnSpPr>
            <a:cxnSpLocks/>
          </p:cNvCxnSpPr>
          <p:nvPr/>
        </p:nvCxnSpPr>
        <p:spPr>
          <a:xfrm>
            <a:off x="5427184" y="2493603"/>
            <a:ext cx="0" cy="3182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Google Shape;3129;p56">
            <a:extLst>
              <a:ext uri="{FF2B5EF4-FFF2-40B4-BE49-F238E27FC236}">
                <a16:creationId xmlns:a16="http://schemas.microsoft.com/office/drawing/2014/main" id="{1223A667-5449-42D2-9FFA-811D42DCE84D}"/>
              </a:ext>
            </a:extLst>
          </p:cNvPr>
          <p:cNvSpPr/>
          <p:nvPr/>
        </p:nvSpPr>
        <p:spPr>
          <a:xfrm>
            <a:off x="3547075" y="2622294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29;p56">
            <a:extLst>
              <a:ext uri="{FF2B5EF4-FFF2-40B4-BE49-F238E27FC236}">
                <a16:creationId xmlns:a16="http://schemas.microsoft.com/office/drawing/2014/main" id="{E262E574-FAA1-46FB-B371-493E820244F5}"/>
              </a:ext>
            </a:extLst>
          </p:cNvPr>
          <p:cNvSpPr/>
          <p:nvPr/>
        </p:nvSpPr>
        <p:spPr>
          <a:xfrm>
            <a:off x="3547075" y="2721776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3129;p56">
            <a:extLst>
              <a:ext uri="{FF2B5EF4-FFF2-40B4-BE49-F238E27FC236}">
                <a16:creationId xmlns:a16="http://schemas.microsoft.com/office/drawing/2014/main" id="{58686646-A588-46B0-AFE2-A47AA6B0DC4D}"/>
              </a:ext>
            </a:extLst>
          </p:cNvPr>
          <p:cNvSpPr/>
          <p:nvPr/>
        </p:nvSpPr>
        <p:spPr>
          <a:xfrm>
            <a:off x="5070340" y="2626109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3129;p56">
            <a:extLst>
              <a:ext uri="{FF2B5EF4-FFF2-40B4-BE49-F238E27FC236}">
                <a16:creationId xmlns:a16="http://schemas.microsoft.com/office/drawing/2014/main" id="{A320110D-DBCE-4265-B263-526C524706AD}"/>
              </a:ext>
            </a:extLst>
          </p:cNvPr>
          <p:cNvSpPr/>
          <p:nvPr/>
        </p:nvSpPr>
        <p:spPr>
          <a:xfrm>
            <a:off x="5188224" y="2628870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3129;p56">
            <a:extLst>
              <a:ext uri="{FF2B5EF4-FFF2-40B4-BE49-F238E27FC236}">
                <a16:creationId xmlns:a16="http://schemas.microsoft.com/office/drawing/2014/main" id="{5AB2C589-2D82-4EE3-9AC1-74E8A2DB634B}"/>
              </a:ext>
            </a:extLst>
          </p:cNvPr>
          <p:cNvSpPr/>
          <p:nvPr/>
        </p:nvSpPr>
        <p:spPr>
          <a:xfrm>
            <a:off x="5302894" y="2628869"/>
            <a:ext cx="80556" cy="65871"/>
          </a:xfrm>
          <a:custGeom>
            <a:avLst/>
            <a:gdLst/>
            <a:ahLst/>
            <a:cxnLst/>
            <a:rect l="l" t="t" r="r" b="b"/>
            <a:pathLst>
              <a:path w="3462" h="2970" extrusionOk="0">
                <a:moveTo>
                  <a:pt x="1968" y="0"/>
                </a:moveTo>
                <a:cubicBezTo>
                  <a:pt x="1600" y="0"/>
                  <a:pt x="1226" y="138"/>
                  <a:pt x="923" y="445"/>
                </a:cubicBezTo>
                <a:cubicBezTo>
                  <a:pt x="0" y="1383"/>
                  <a:pt x="664" y="2969"/>
                  <a:pt x="1976" y="2969"/>
                </a:cubicBezTo>
                <a:cubicBezTo>
                  <a:pt x="2020" y="2969"/>
                  <a:pt x="2063" y="2962"/>
                  <a:pt x="2106" y="2962"/>
                </a:cubicBezTo>
                <a:cubicBezTo>
                  <a:pt x="2734" y="2904"/>
                  <a:pt x="3253" y="2465"/>
                  <a:pt x="3412" y="1851"/>
                </a:cubicBezTo>
                <a:cubicBezTo>
                  <a:pt x="3426" y="1801"/>
                  <a:pt x="3440" y="1743"/>
                  <a:pt x="3448" y="1686"/>
                </a:cubicBezTo>
                <a:cubicBezTo>
                  <a:pt x="3455" y="1621"/>
                  <a:pt x="3462" y="1556"/>
                  <a:pt x="3462" y="1484"/>
                </a:cubicBezTo>
                <a:cubicBezTo>
                  <a:pt x="3462" y="1476"/>
                  <a:pt x="3455" y="1469"/>
                  <a:pt x="3455" y="1462"/>
                </a:cubicBezTo>
                <a:cubicBezTo>
                  <a:pt x="3445" y="579"/>
                  <a:pt x="2721" y="0"/>
                  <a:pt x="19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93D41503-D39E-476D-8F19-2C92B79A6E72}"/>
              </a:ext>
            </a:extLst>
          </p:cNvPr>
          <p:cNvSpPr/>
          <p:nvPr/>
        </p:nvSpPr>
        <p:spPr>
          <a:xfrm rot="16200000">
            <a:off x="5155095" y="1790933"/>
            <a:ext cx="148541" cy="1084444"/>
          </a:xfrm>
          <a:prstGeom prst="rightBrace">
            <a:avLst>
              <a:gd name="adj1" fmla="val 1237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Google Shape;460;p45">
            <a:extLst>
              <a:ext uri="{FF2B5EF4-FFF2-40B4-BE49-F238E27FC236}">
                <a16:creationId xmlns:a16="http://schemas.microsoft.com/office/drawing/2014/main" id="{73D55116-0599-43A9-B799-AE6FB8203F30}"/>
              </a:ext>
            </a:extLst>
          </p:cNvPr>
          <p:cNvSpPr txBox="1"/>
          <p:nvPr/>
        </p:nvSpPr>
        <p:spPr>
          <a:xfrm>
            <a:off x="4699463" y="194751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1000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0" name="Google Shape;3330;p56">
            <a:extLst>
              <a:ext uri="{FF2B5EF4-FFF2-40B4-BE49-F238E27FC236}">
                <a16:creationId xmlns:a16="http://schemas.microsoft.com/office/drawing/2014/main" id="{C2D64FD5-5645-4C0B-BD7D-127CAA591011}"/>
              </a:ext>
            </a:extLst>
          </p:cNvPr>
          <p:cNvSpPr/>
          <p:nvPr/>
        </p:nvSpPr>
        <p:spPr>
          <a:xfrm>
            <a:off x="5923129" y="2526755"/>
            <a:ext cx="389210" cy="23607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BAFCBC5B-CA08-4DD8-98B2-3E6BB9021891}"/>
              </a:ext>
            </a:extLst>
          </p:cNvPr>
          <p:cNvSpPr/>
          <p:nvPr/>
        </p:nvSpPr>
        <p:spPr>
          <a:xfrm>
            <a:off x="6615455" y="1715341"/>
            <a:ext cx="1171056" cy="665065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Google Shape;223;p32">
            <a:extLst>
              <a:ext uri="{FF2B5EF4-FFF2-40B4-BE49-F238E27FC236}">
                <a16:creationId xmlns:a16="http://schemas.microsoft.com/office/drawing/2014/main" id="{7DCDC819-FD98-4307-A5F5-12000220E140}"/>
              </a:ext>
            </a:extLst>
          </p:cNvPr>
          <p:cNvSpPr txBox="1">
            <a:spLocks/>
          </p:cNvSpPr>
          <p:nvPr/>
        </p:nvSpPr>
        <p:spPr>
          <a:xfrm>
            <a:off x="6623505" y="1715341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X</a:t>
            </a:r>
          </a:p>
        </p:txBody>
      </p:sp>
      <p:sp>
        <p:nvSpPr>
          <p:cNvPr id="76" name="Google Shape;223;p32">
            <a:extLst>
              <a:ext uri="{FF2B5EF4-FFF2-40B4-BE49-F238E27FC236}">
                <a16:creationId xmlns:a16="http://schemas.microsoft.com/office/drawing/2014/main" id="{1980CB19-3A80-4A15-9FDA-673F80F38603}"/>
              </a:ext>
            </a:extLst>
          </p:cNvPr>
          <p:cNvSpPr txBox="1">
            <a:spLocks/>
          </p:cNvSpPr>
          <p:nvPr/>
        </p:nvSpPr>
        <p:spPr>
          <a:xfrm>
            <a:off x="6615455" y="2010541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Y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6B3629C1-1EB1-4FDF-BBFD-3845BED0F386}"/>
              </a:ext>
            </a:extLst>
          </p:cNvPr>
          <p:cNvSpPr/>
          <p:nvPr/>
        </p:nvSpPr>
        <p:spPr>
          <a:xfrm>
            <a:off x="6623505" y="2734184"/>
            <a:ext cx="1171056" cy="877434"/>
          </a:xfrm>
          <a:prstGeom prst="roundRect">
            <a:avLst>
              <a:gd name="adj" fmla="val 6474"/>
            </a:avLst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1" name="Google Shape;223;p32">
            <a:extLst>
              <a:ext uri="{FF2B5EF4-FFF2-40B4-BE49-F238E27FC236}">
                <a16:creationId xmlns:a16="http://schemas.microsoft.com/office/drawing/2014/main" id="{8E746495-908C-4388-92EB-7ADA2B74EB5C}"/>
              </a:ext>
            </a:extLst>
          </p:cNvPr>
          <p:cNvSpPr txBox="1">
            <a:spLocks/>
          </p:cNvSpPr>
          <p:nvPr/>
        </p:nvSpPr>
        <p:spPr>
          <a:xfrm>
            <a:off x="6570221" y="2745666"/>
            <a:ext cx="1256155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m</a:t>
            </a:r>
          </a:p>
        </p:txBody>
      </p:sp>
      <p:sp>
        <p:nvSpPr>
          <p:cNvPr id="82" name="Google Shape;223;p32">
            <a:extLst>
              <a:ext uri="{FF2B5EF4-FFF2-40B4-BE49-F238E27FC236}">
                <a16:creationId xmlns:a16="http://schemas.microsoft.com/office/drawing/2014/main" id="{620A4923-93C3-4FB5-87BC-AF9AC2CFAC5D}"/>
              </a:ext>
            </a:extLst>
          </p:cNvPr>
          <p:cNvSpPr txBox="1">
            <a:spLocks/>
          </p:cNvSpPr>
          <p:nvPr/>
        </p:nvSpPr>
        <p:spPr>
          <a:xfrm>
            <a:off x="6623505" y="3029384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v</a:t>
            </a:r>
          </a:p>
        </p:txBody>
      </p:sp>
      <p:sp>
        <p:nvSpPr>
          <p:cNvPr id="83" name="Google Shape;223;p32">
            <a:extLst>
              <a:ext uri="{FF2B5EF4-FFF2-40B4-BE49-F238E27FC236}">
                <a16:creationId xmlns:a16="http://schemas.microsoft.com/office/drawing/2014/main" id="{64FE6961-12A2-414D-BEEE-382DD9A2BE05}"/>
              </a:ext>
            </a:extLst>
          </p:cNvPr>
          <p:cNvSpPr txBox="1">
            <a:spLocks/>
          </p:cNvSpPr>
          <p:nvPr/>
        </p:nvSpPr>
        <p:spPr>
          <a:xfrm>
            <a:off x="6615455" y="3304630"/>
            <a:ext cx="116568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Second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Stage</a:t>
            </a:r>
            <a:r>
              <a:rPr lang="es-ES" dirty="0">
                <a:solidFill>
                  <a:schemeClr val="lt1"/>
                </a:solidFill>
              </a:rPr>
              <a:t> E</a:t>
            </a:r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E69706CA-03E4-4568-9C6F-E4A3ABB7B6A3}"/>
              </a:ext>
            </a:extLst>
          </p:cNvPr>
          <p:cNvCxnSpPr>
            <a:cxnSpLocks/>
          </p:cNvCxnSpPr>
          <p:nvPr/>
        </p:nvCxnSpPr>
        <p:spPr>
          <a:xfrm flipH="1">
            <a:off x="6694563" y="3073008"/>
            <a:ext cx="998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7ABAD4D0-3212-4054-9917-4FBF4B7AA467}"/>
              </a:ext>
            </a:extLst>
          </p:cNvPr>
          <p:cNvCxnSpPr>
            <a:cxnSpLocks/>
          </p:cNvCxnSpPr>
          <p:nvPr/>
        </p:nvCxnSpPr>
        <p:spPr>
          <a:xfrm flipH="1">
            <a:off x="6711232" y="3373045"/>
            <a:ext cx="998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74426CD5-1D37-4F4A-830E-7F2351F8A6B9}"/>
              </a:ext>
            </a:extLst>
          </p:cNvPr>
          <p:cNvCxnSpPr>
            <a:cxnSpLocks/>
          </p:cNvCxnSpPr>
          <p:nvPr/>
        </p:nvCxnSpPr>
        <p:spPr>
          <a:xfrm flipH="1">
            <a:off x="6694563" y="2041841"/>
            <a:ext cx="998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7" name="Cerrar llave 86">
            <a:extLst>
              <a:ext uri="{FF2B5EF4-FFF2-40B4-BE49-F238E27FC236}">
                <a16:creationId xmlns:a16="http://schemas.microsoft.com/office/drawing/2014/main" id="{47F4B678-ACC9-4496-B654-A52E08890619}"/>
              </a:ext>
            </a:extLst>
          </p:cNvPr>
          <p:cNvSpPr/>
          <p:nvPr/>
        </p:nvSpPr>
        <p:spPr>
          <a:xfrm rot="10800000">
            <a:off x="6377694" y="2116254"/>
            <a:ext cx="148541" cy="1084444"/>
          </a:xfrm>
          <a:prstGeom prst="rightBrace">
            <a:avLst>
              <a:gd name="adj1" fmla="val 1237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Google Shape;3330;p56">
            <a:extLst>
              <a:ext uri="{FF2B5EF4-FFF2-40B4-BE49-F238E27FC236}">
                <a16:creationId xmlns:a16="http://schemas.microsoft.com/office/drawing/2014/main" id="{1D42DCC5-AA15-4AEC-B0AB-BC6225B24450}"/>
              </a:ext>
            </a:extLst>
          </p:cNvPr>
          <p:cNvSpPr/>
          <p:nvPr/>
        </p:nvSpPr>
        <p:spPr>
          <a:xfrm>
            <a:off x="7875731" y="1991449"/>
            <a:ext cx="389210" cy="20732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Cerrar llave 88">
            <a:extLst>
              <a:ext uri="{FF2B5EF4-FFF2-40B4-BE49-F238E27FC236}">
                <a16:creationId xmlns:a16="http://schemas.microsoft.com/office/drawing/2014/main" id="{5DDC4C2C-BE2B-48D1-871B-E4264AF69320}"/>
              </a:ext>
            </a:extLst>
          </p:cNvPr>
          <p:cNvSpPr/>
          <p:nvPr/>
        </p:nvSpPr>
        <p:spPr>
          <a:xfrm rot="10800000">
            <a:off x="8351478" y="1789142"/>
            <a:ext cx="86700" cy="618284"/>
          </a:xfrm>
          <a:prstGeom prst="rightBrace">
            <a:avLst>
              <a:gd name="adj1" fmla="val 605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Google Shape;460;p45">
            <a:extLst>
              <a:ext uri="{FF2B5EF4-FFF2-40B4-BE49-F238E27FC236}">
                <a16:creationId xmlns:a16="http://schemas.microsoft.com/office/drawing/2014/main" id="{DD024BD8-9856-42D3-B6F9-1168330B32FF}"/>
              </a:ext>
            </a:extLst>
          </p:cNvPr>
          <p:cNvSpPr txBox="1"/>
          <p:nvPr/>
        </p:nvSpPr>
        <p:spPr>
          <a:xfrm>
            <a:off x="8158250" y="1777673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X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1" name="Google Shape;460;p45">
            <a:extLst>
              <a:ext uri="{FF2B5EF4-FFF2-40B4-BE49-F238E27FC236}">
                <a16:creationId xmlns:a16="http://schemas.microsoft.com/office/drawing/2014/main" id="{5099DB9F-18A4-44AF-B48C-FF36E71618C5}"/>
              </a:ext>
            </a:extLst>
          </p:cNvPr>
          <p:cNvSpPr txBox="1"/>
          <p:nvPr/>
        </p:nvSpPr>
        <p:spPr>
          <a:xfrm>
            <a:off x="8158250" y="2092549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2" name="Google Shape;3330;p56">
            <a:extLst>
              <a:ext uri="{FF2B5EF4-FFF2-40B4-BE49-F238E27FC236}">
                <a16:creationId xmlns:a16="http://schemas.microsoft.com/office/drawing/2014/main" id="{74B90153-CD94-427F-8E56-14F8498C90C3}"/>
              </a:ext>
            </a:extLst>
          </p:cNvPr>
          <p:cNvSpPr/>
          <p:nvPr/>
        </p:nvSpPr>
        <p:spPr>
          <a:xfrm>
            <a:off x="7866414" y="3086847"/>
            <a:ext cx="389210" cy="20732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Cerrar llave 92">
            <a:extLst>
              <a:ext uri="{FF2B5EF4-FFF2-40B4-BE49-F238E27FC236}">
                <a16:creationId xmlns:a16="http://schemas.microsoft.com/office/drawing/2014/main" id="{F6628137-68D2-4D7C-B7A4-D2EA04D120FB}"/>
              </a:ext>
            </a:extLst>
          </p:cNvPr>
          <p:cNvSpPr/>
          <p:nvPr/>
        </p:nvSpPr>
        <p:spPr>
          <a:xfrm rot="10800000">
            <a:off x="8342161" y="2884540"/>
            <a:ext cx="86700" cy="618284"/>
          </a:xfrm>
          <a:prstGeom prst="rightBrace">
            <a:avLst>
              <a:gd name="adj1" fmla="val 605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Google Shape;460;p45">
            <a:extLst>
              <a:ext uri="{FF2B5EF4-FFF2-40B4-BE49-F238E27FC236}">
                <a16:creationId xmlns:a16="http://schemas.microsoft.com/office/drawing/2014/main" id="{B631EE7F-A92A-4BB7-8FEC-FE568AE0A57B}"/>
              </a:ext>
            </a:extLst>
          </p:cNvPr>
          <p:cNvSpPr txBox="1"/>
          <p:nvPr/>
        </p:nvSpPr>
        <p:spPr>
          <a:xfrm>
            <a:off x="8146807" y="2762815"/>
            <a:ext cx="1029502" cy="31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6" name="Google Shape;460;p45">
            <a:extLst>
              <a:ext uri="{FF2B5EF4-FFF2-40B4-BE49-F238E27FC236}">
                <a16:creationId xmlns:a16="http://schemas.microsoft.com/office/drawing/2014/main" id="{C5D7D2AE-ADA5-4814-A0A8-53F606E4F347}"/>
              </a:ext>
            </a:extLst>
          </p:cNvPr>
          <p:cNvSpPr txBox="1"/>
          <p:nvPr/>
        </p:nvSpPr>
        <p:spPr>
          <a:xfrm>
            <a:off x="8398383" y="3014350"/>
            <a:ext cx="50614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8" name="Google Shape;460;p45">
            <a:extLst>
              <a:ext uri="{FF2B5EF4-FFF2-40B4-BE49-F238E27FC236}">
                <a16:creationId xmlns:a16="http://schemas.microsoft.com/office/drawing/2014/main" id="{A13F2DD1-9BDE-4EB9-9FAC-30CBFD6A0496}"/>
              </a:ext>
            </a:extLst>
          </p:cNvPr>
          <p:cNvSpPr txBox="1"/>
          <p:nvPr/>
        </p:nvSpPr>
        <p:spPr>
          <a:xfrm>
            <a:off x="8146807" y="3300735"/>
            <a:ext cx="1029502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FED5A0A-0894-4A38-9D6F-4C95760D8991}"/>
              </a:ext>
            </a:extLst>
          </p:cNvPr>
          <p:cNvCxnSpPr>
            <a:cxnSpLocks/>
          </p:cNvCxnSpPr>
          <p:nvPr/>
        </p:nvCxnSpPr>
        <p:spPr>
          <a:xfrm flipH="1">
            <a:off x="3255169" y="2418895"/>
            <a:ext cx="6691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809C30A-EBF2-43F6-BF71-8F3DD81507B0}"/>
              </a:ext>
            </a:extLst>
          </p:cNvPr>
          <p:cNvCxnSpPr>
            <a:cxnSpLocks/>
          </p:cNvCxnSpPr>
          <p:nvPr/>
        </p:nvCxnSpPr>
        <p:spPr>
          <a:xfrm flipH="1">
            <a:off x="3266410" y="2921339"/>
            <a:ext cx="6691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Google Shape;223;p32">
            <a:extLst>
              <a:ext uri="{FF2B5EF4-FFF2-40B4-BE49-F238E27FC236}">
                <a16:creationId xmlns:a16="http://schemas.microsoft.com/office/drawing/2014/main" id="{22F4E2FE-7D50-4ACC-9DD6-D2C51CAD529E}"/>
              </a:ext>
            </a:extLst>
          </p:cNvPr>
          <p:cNvSpPr txBox="1">
            <a:spLocks/>
          </p:cNvSpPr>
          <p:nvPr/>
        </p:nvSpPr>
        <p:spPr>
          <a:xfrm>
            <a:off x="3077142" y="3354241"/>
            <a:ext cx="1065457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 err="1">
                <a:solidFill>
                  <a:schemeClr val="lt1"/>
                </a:solidFill>
              </a:rPr>
              <a:t>Compressor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54" name="Google Shape;205;p30">
            <a:extLst>
              <a:ext uri="{FF2B5EF4-FFF2-40B4-BE49-F238E27FC236}">
                <a16:creationId xmlns:a16="http://schemas.microsoft.com/office/drawing/2014/main" id="{793045C5-4930-422A-80A8-3BD6B25725A4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8" name="Google Shape;205;p30">
            <a:extLst>
              <a:ext uri="{FF2B5EF4-FFF2-40B4-BE49-F238E27FC236}">
                <a16:creationId xmlns:a16="http://schemas.microsoft.com/office/drawing/2014/main" id="{85F27F14-CCF6-4FD0-9A9A-C370915259FD}"/>
              </a:ext>
            </a:extLst>
          </p:cNvPr>
          <p:cNvSpPr txBox="1">
            <a:spLocks/>
          </p:cNvSpPr>
          <p:nvPr/>
        </p:nvSpPr>
        <p:spPr>
          <a:xfrm>
            <a:off x="931286" y="202614"/>
            <a:ext cx="521092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DEEP LEARNING</a:t>
            </a:r>
          </a:p>
        </p:txBody>
      </p:sp>
      <p:cxnSp>
        <p:nvCxnSpPr>
          <p:cNvPr id="59" name="Google Shape;457;p45">
            <a:extLst>
              <a:ext uri="{FF2B5EF4-FFF2-40B4-BE49-F238E27FC236}">
                <a16:creationId xmlns:a16="http://schemas.microsoft.com/office/drawing/2014/main" id="{645B60F1-65A4-4908-8F31-1B9821B84691}"/>
              </a:ext>
            </a:extLst>
          </p:cNvPr>
          <p:cNvCxnSpPr>
            <a:cxnSpLocks/>
          </p:cNvCxnSpPr>
          <p:nvPr/>
        </p:nvCxnSpPr>
        <p:spPr>
          <a:xfrm flipH="1">
            <a:off x="333848" y="698807"/>
            <a:ext cx="423815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457;p45">
            <a:extLst>
              <a:ext uri="{FF2B5EF4-FFF2-40B4-BE49-F238E27FC236}">
                <a16:creationId xmlns:a16="http://schemas.microsoft.com/office/drawing/2014/main" id="{7BD1F74E-5580-4928-96BB-DD55CC643059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205;p30">
            <a:extLst>
              <a:ext uri="{FF2B5EF4-FFF2-40B4-BE49-F238E27FC236}">
                <a16:creationId xmlns:a16="http://schemas.microsoft.com/office/drawing/2014/main" id="{2869CC3C-12D1-4BC1-97B3-1EBC614E630A}"/>
              </a:ext>
            </a:extLst>
          </p:cNvPr>
          <p:cNvSpPr txBox="1">
            <a:spLocks/>
          </p:cNvSpPr>
          <p:nvPr/>
        </p:nvSpPr>
        <p:spPr>
          <a:xfrm>
            <a:off x="4019593" y="154777"/>
            <a:ext cx="1816115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Red</a:t>
            </a:r>
          </a:p>
        </p:txBody>
      </p:sp>
      <p:cxnSp>
        <p:nvCxnSpPr>
          <p:cNvPr id="62" name="Google Shape;457;p45">
            <a:extLst>
              <a:ext uri="{FF2B5EF4-FFF2-40B4-BE49-F238E27FC236}">
                <a16:creationId xmlns:a16="http://schemas.microsoft.com/office/drawing/2014/main" id="{BEA1AEEE-52E2-4245-90F4-269B94DC5F8F}"/>
              </a:ext>
            </a:extLst>
          </p:cNvPr>
          <p:cNvCxnSpPr>
            <a:cxnSpLocks/>
          </p:cNvCxnSpPr>
          <p:nvPr/>
        </p:nvCxnSpPr>
        <p:spPr>
          <a:xfrm>
            <a:off x="394344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460;p45">
            <a:extLst>
              <a:ext uri="{FF2B5EF4-FFF2-40B4-BE49-F238E27FC236}">
                <a16:creationId xmlns:a16="http://schemas.microsoft.com/office/drawing/2014/main" id="{8FD0BCBC-5095-430E-AF81-FDB0B76D3F8F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4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694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6" grpId="0" animBg="1"/>
      <p:bldP spid="55" grpId="0"/>
      <p:bldP spid="28" grpId="0" animBg="1"/>
      <p:bldP spid="2" grpId="0" animBg="1"/>
      <p:bldP spid="30" grpId="0" build="p"/>
      <p:bldP spid="31" grpId="0" animBg="1"/>
      <p:bldP spid="35" grpId="0" animBg="1"/>
      <p:bldP spid="36" grpId="0" animBg="1"/>
      <p:bldP spid="37" grpId="0"/>
      <p:bldP spid="39" grpId="0"/>
      <p:bldP spid="41" grpId="0" animBg="1"/>
      <p:bldP spid="42" grpId="0" animBg="1"/>
      <p:bldP spid="43" grpId="0" animBg="1"/>
      <p:bldP spid="46" grpId="0" animBg="1"/>
      <p:bldP spid="47" grpId="0" animBg="1"/>
      <p:bldP spid="7" grpId="0" animBg="1"/>
      <p:bldP spid="48" grpId="0"/>
      <p:bldP spid="50" grpId="0" animBg="1"/>
      <p:bldP spid="70" grpId="0" animBg="1"/>
      <p:bldP spid="71" grpId="0"/>
      <p:bldP spid="76" grpId="0"/>
      <p:bldP spid="80" grpId="0" animBg="1"/>
      <p:bldP spid="81" grpId="0"/>
      <p:bldP spid="82" grpId="0"/>
      <p:bldP spid="83" grpId="0"/>
      <p:bldP spid="87" grpId="0" animBg="1"/>
      <p:bldP spid="88" grpId="0" animBg="1"/>
      <p:bldP spid="89" grpId="0" animBg="1"/>
      <p:bldP spid="90" grpId="0"/>
      <p:bldP spid="91" grpId="0"/>
      <p:bldP spid="92" grpId="0" animBg="1"/>
      <p:bldP spid="93" grpId="0" animBg="1"/>
      <p:bldP spid="95" grpId="0"/>
      <p:bldP spid="96" grpId="0"/>
      <p:bldP spid="98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3145960-6813-4CA5-8C8E-761896F04D90}"/>
              </a:ext>
            </a:extLst>
          </p:cNvPr>
          <p:cNvSpPr/>
          <p:nvPr/>
        </p:nvSpPr>
        <p:spPr>
          <a:xfrm>
            <a:off x="3603271" y="1857400"/>
            <a:ext cx="5411601" cy="2892420"/>
          </a:xfrm>
          <a:prstGeom prst="roundRect">
            <a:avLst>
              <a:gd name="adj" fmla="val 1166"/>
            </a:avLst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5" name="Google Shape;453;p45">
            <a:extLst>
              <a:ext uri="{FF2B5EF4-FFF2-40B4-BE49-F238E27FC236}">
                <a16:creationId xmlns:a16="http://schemas.microsoft.com/office/drawing/2014/main" id="{EFE49BC3-BB89-4F52-BAB5-A55C0C43E706}"/>
              </a:ext>
            </a:extLst>
          </p:cNvPr>
          <p:cNvSpPr/>
          <p:nvPr/>
        </p:nvSpPr>
        <p:spPr>
          <a:xfrm>
            <a:off x="450174" y="1181582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0" name="Gráfico 119">
            <a:extLst>
              <a:ext uri="{FF2B5EF4-FFF2-40B4-BE49-F238E27FC236}">
                <a16:creationId xmlns:a16="http://schemas.microsoft.com/office/drawing/2014/main" id="{E185F6A6-C79F-4AB0-B169-04B38B96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435" y="1218506"/>
            <a:ext cx="604189" cy="388191"/>
          </a:xfrm>
          <a:prstGeom prst="rect">
            <a:avLst/>
          </a:prstGeom>
        </p:spPr>
      </p:pic>
      <p:cxnSp>
        <p:nvCxnSpPr>
          <p:cNvPr id="121" name="Google Shape;468;p45">
            <a:extLst>
              <a:ext uri="{FF2B5EF4-FFF2-40B4-BE49-F238E27FC236}">
                <a16:creationId xmlns:a16="http://schemas.microsoft.com/office/drawing/2014/main" id="{E540AE3C-D4E4-4715-B561-8931A37F37D5}"/>
              </a:ext>
            </a:extLst>
          </p:cNvPr>
          <p:cNvCxnSpPr>
            <a:cxnSpLocks/>
          </p:cNvCxnSpPr>
          <p:nvPr/>
        </p:nvCxnSpPr>
        <p:spPr>
          <a:xfrm>
            <a:off x="450174" y="1666602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461;p45">
            <a:extLst>
              <a:ext uri="{FF2B5EF4-FFF2-40B4-BE49-F238E27FC236}">
                <a16:creationId xmlns:a16="http://schemas.microsoft.com/office/drawing/2014/main" id="{EC2154EC-159C-43CC-B9CD-626F0E70EFE2}"/>
              </a:ext>
            </a:extLst>
          </p:cNvPr>
          <p:cNvSpPr txBox="1"/>
          <p:nvPr/>
        </p:nvSpPr>
        <p:spPr>
          <a:xfrm>
            <a:off x="1012975" y="1184118"/>
            <a:ext cx="187832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¿Por qué?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453;p45">
            <a:extLst>
              <a:ext uri="{FF2B5EF4-FFF2-40B4-BE49-F238E27FC236}">
                <a16:creationId xmlns:a16="http://schemas.microsoft.com/office/drawing/2014/main" id="{86360821-BBA5-4948-822B-BF0C7AE19C27}"/>
              </a:ext>
            </a:extLst>
          </p:cNvPr>
          <p:cNvSpPr/>
          <p:nvPr/>
        </p:nvSpPr>
        <p:spPr>
          <a:xfrm>
            <a:off x="4885002" y="1209377"/>
            <a:ext cx="2673875" cy="48502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6172661F-E576-4EA0-BAA3-2C1645CE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4263" y="1246301"/>
            <a:ext cx="604189" cy="388191"/>
          </a:xfrm>
          <a:prstGeom prst="rect">
            <a:avLst/>
          </a:prstGeom>
        </p:spPr>
      </p:pic>
      <p:cxnSp>
        <p:nvCxnSpPr>
          <p:cNvPr id="129" name="Google Shape;468;p45">
            <a:extLst>
              <a:ext uri="{FF2B5EF4-FFF2-40B4-BE49-F238E27FC236}">
                <a16:creationId xmlns:a16="http://schemas.microsoft.com/office/drawing/2014/main" id="{C3773E96-9223-4865-8143-6130D18F23CF}"/>
              </a:ext>
            </a:extLst>
          </p:cNvPr>
          <p:cNvCxnSpPr>
            <a:cxnSpLocks/>
          </p:cNvCxnSpPr>
          <p:nvPr/>
        </p:nvCxnSpPr>
        <p:spPr>
          <a:xfrm>
            <a:off x="4885002" y="1694397"/>
            <a:ext cx="2673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461;p45">
            <a:extLst>
              <a:ext uri="{FF2B5EF4-FFF2-40B4-BE49-F238E27FC236}">
                <a16:creationId xmlns:a16="http://schemas.microsoft.com/office/drawing/2014/main" id="{7C01D8EA-2843-4E6E-8499-DB68D55EDD93}"/>
              </a:ext>
            </a:extLst>
          </p:cNvPr>
          <p:cNvSpPr txBox="1"/>
          <p:nvPr/>
        </p:nvSpPr>
        <p:spPr>
          <a:xfrm>
            <a:off x="5266357" y="1195502"/>
            <a:ext cx="2079325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¿Cómo?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205;p30">
            <a:extLst>
              <a:ext uri="{FF2B5EF4-FFF2-40B4-BE49-F238E27FC236}">
                <a16:creationId xmlns:a16="http://schemas.microsoft.com/office/drawing/2014/main" id="{0D9385DA-6CC8-4505-ADD4-3E33317E5280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35" name="Google Shape;205;p30">
            <a:extLst>
              <a:ext uri="{FF2B5EF4-FFF2-40B4-BE49-F238E27FC236}">
                <a16:creationId xmlns:a16="http://schemas.microsoft.com/office/drawing/2014/main" id="{A8CA6C1B-E9B0-44F8-8451-A8662C0CCB2D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cxnSp>
        <p:nvCxnSpPr>
          <p:cNvPr id="36" name="Google Shape;457;p45">
            <a:extLst>
              <a:ext uri="{FF2B5EF4-FFF2-40B4-BE49-F238E27FC236}">
                <a16:creationId xmlns:a16="http://schemas.microsoft.com/office/drawing/2014/main" id="{F225BD9D-A495-4C21-AA11-0CE0088689D0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83822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57;p45">
            <a:extLst>
              <a:ext uri="{FF2B5EF4-FFF2-40B4-BE49-F238E27FC236}">
                <a16:creationId xmlns:a16="http://schemas.microsoft.com/office/drawing/2014/main" id="{35FDBA0A-D20E-4452-9968-710A98CEE77C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205;p30">
            <a:extLst>
              <a:ext uri="{FF2B5EF4-FFF2-40B4-BE49-F238E27FC236}">
                <a16:creationId xmlns:a16="http://schemas.microsoft.com/office/drawing/2014/main" id="{8D08C5BC-FC2D-4669-A226-DFF0583303D9}"/>
              </a:ext>
            </a:extLst>
          </p:cNvPr>
          <p:cNvSpPr txBox="1">
            <a:spLocks/>
          </p:cNvSpPr>
          <p:nvPr/>
        </p:nvSpPr>
        <p:spPr>
          <a:xfrm>
            <a:off x="4481513" y="264586"/>
            <a:ext cx="1587887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 err="1">
                <a:solidFill>
                  <a:schemeClr val="bg2">
                    <a:lumMod val="75000"/>
                  </a:schemeClr>
                </a:solidFill>
              </a:rPr>
              <a:t>Intro</a:t>
            </a:r>
            <a:endParaRPr lang="es-E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9" name="Google Shape;457;p45">
            <a:extLst>
              <a:ext uri="{FF2B5EF4-FFF2-40B4-BE49-F238E27FC236}">
                <a16:creationId xmlns:a16="http://schemas.microsoft.com/office/drawing/2014/main" id="{3BF9BA9B-C3F5-4463-BB30-096DCA3FBE76}"/>
              </a:ext>
            </a:extLst>
          </p:cNvPr>
          <p:cNvCxnSpPr>
            <a:cxnSpLocks/>
          </p:cNvCxnSpPr>
          <p:nvPr/>
        </p:nvCxnSpPr>
        <p:spPr>
          <a:xfrm>
            <a:off x="4429126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90;p50">
            <a:extLst>
              <a:ext uri="{FF2B5EF4-FFF2-40B4-BE49-F238E27FC236}">
                <a16:creationId xmlns:a16="http://schemas.microsoft.com/office/drawing/2014/main" id="{E0F61C48-1B84-42D9-A5C3-D2CAC994AB92}"/>
              </a:ext>
            </a:extLst>
          </p:cNvPr>
          <p:cNvSpPr txBox="1">
            <a:spLocks/>
          </p:cNvSpPr>
          <p:nvPr/>
        </p:nvSpPr>
        <p:spPr>
          <a:xfrm>
            <a:off x="129128" y="1984037"/>
            <a:ext cx="3962977" cy="20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 err="1"/>
              <a:t>Autónomo</a:t>
            </a:r>
            <a:endParaRPr lang="en-US" sz="1050" dirty="0"/>
          </a:p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/>
              <a:t>Elevado </a:t>
            </a:r>
            <a:r>
              <a:rPr lang="en-US" sz="1050" dirty="0" err="1"/>
              <a:t>número</a:t>
            </a:r>
            <a:r>
              <a:rPr lang="en-US" sz="1050" dirty="0"/>
              <a:t> de </a:t>
            </a:r>
            <a:r>
              <a:rPr lang="en-US" sz="1050" dirty="0" err="1"/>
              <a:t>impactos</a:t>
            </a:r>
            <a:r>
              <a:rPr lang="en-US" sz="1050" dirty="0"/>
              <a:t>: 10e4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 err="1"/>
              <a:t>Impactos</a:t>
            </a:r>
            <a:r>
              <a:rPr lang="en-US" sz="1050" dirty="0"/>
              <a:t> </a:t>
            </a:r>
            <a:r>
              <a:rPr lang="en-US" sz="1050" dirty="0" err="1"/>
              <a:t>en</a:t>
            </a:r>
            <a:r>
              <a:rPr lang="en-US" sz="1050" dirty="0"/>
              <a:t> </a:t>
            </a:r>
            <a:r>
              <a:rPr lang="en-US" sz="1050" dirty="0" err="1"/>
              <a:t>piezas</a:t>
            </a:r>
            <a:r>
              <a:rPr lang="en-US" sz="1050" dirty="0"/>
              <a:t> </a:t>
            </a:r>
            <a:r>
              <a:rPr lang="en-US" sz="1050" dirty="0" err="1"/>
              <a:t>representativas</a:t>
            </a:r>
            <a:r>
              <a:rPr lang="en-US" sz="1050" dirty="0"/>
              <a:t>: 1400x1000x150</a:t>
            </a:r>
          </a:p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 err="1"/>
              <a:t>Impactos</a:t>
            </a:r>
            <a:r>
              <a:rPr lang="en-US" sz="1050" dirty="0"/>
              <a:t> </a:t>
            </a:r>
            <a:r>
              <a:rPr lang="en-US" sz="1050" dirty="0" err="1"/>
              <a:t>repetitivos</a:t>
            </a:r>
            <a:r>
              <a:rPr lang="en-US" sz="1050" dirty="0"/>
              <a:t> a </a:t>
            </a:r>
            <a:r>
              <a:rPr lang="en-US" sz="1050" dirty="0" err="1"/>
              <a:t>diversas</a:t>
            </a:r>
            <a:r>
              <a:rPr lang="en-US" sz="1050" dirty="0"/>
              <a:t> </a:t>
            </a:r>
            <a:r>
              <a:rPr lang="en-US" sz="1050" dirty="0" err="1"/>
              <a:t>alturas</a:t>
            </a:r>
            <a:r>
              <a:rPr lang="en-US" sz="1050" dirty="0"/>
              <a:t> y </a:t>
            </a:r>
            <a:r>
              <a:rPr lang="en-US" sz="1050" dirty="0" err="1"/>
              <a:t>masas</a:t>
            </a:r>
            <a:endParaRPr lang="en-US" sz="1050" dirty="0"/>
          </a:p>
          <a:p>
            <a:pPr indent="-292100" algn="l">
              <a:spcBef>
                <a:spcPts val="1600"/>
              </a:spcBef>
              <a:buSzPct val="225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050" dirty="0" err="1"/>
              <a:t>Etiquetado</a:t>
            </a:r>
            <a:r>
              <a:rPr lang="en-US" sz="1050" dirty="0"/>
              <a:t> </a:t>
            </a:r>
            <a:r>
              <a:rPr lang="en-US" sz="1050" dirty="0" err="1"/>
              <a:t>automático</a:t>
            </a:r>
            <a:r>
              <a:rPr lang="en-US" sz="1050" dirty="0"/>
              <a:t> de </a:t>
            </a:r>
            <a:r>
              <a:rPr lang="en-US" sz="1050" dirty="0" err="1"/>
              <a:t>impactos</a:t>
            </a:r>
            <a:endParaRPr lang="en-US" sz="1050" dirty="0"/>
          </a:p>
          <a:p>
            <a:pPr marL="165100" indent="0" algn="l">
              <a:spcBef>
                <a:spcPts val="1600"/>
              </a:spcBef>
              <a:buSzPct val="225000"/>
            </a:pPr>
            <a:endParaRPr lang="en-US" sz="1400" dirty="0"/>
          </a:p>
        </p:txBody>
      </p:sp>
      <p:pic>
        <p:nvPicPr>
          <p:cNvPr id="26" name="Imagen 25" descr="Imagen que contiene Forma&#10;&#10;Descripción generada automáticamente">
            <a:extLst>
              <a:ext uri="{FF2B5EF4-FFF2-40B4-BE49-F238E27FC236}">
                <a16:creationId xmlns:a16="http://schemas.microsoft.com/office/drawing/2014/main" id="{19FEB1CE-CC18-43E3-909E-311BEC3850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794" b="25536"/>
          <a:stretch/>
        </p:blipFill>
        <p:spPr>
          <a:xfrm>
            <a:off x="5172075" y="4039764"/>
            <a:ext cx="2506980" cy="686337"/>
          </a:xfrm>
          <a:prstGeom prst="rect">
            <a:avLst/>
          </a:prstGeom>
        </p:spPr>
      </p:pic>
      <p:sp>
        <p:nvSpPr>
          <p:cNvPr id="74" name="Google Shape;453;p45">
            <a:extLst>
              <a:ext uri="{FF2B5EF4-FFF2-40B4-BE49-F238E27FC236}">
                <a16:creationId xmlns:a16="http://schemas.microsoft.com/office/drawing/2014/main" id="{DD3C8AFA-F779-49FC-90F0-9EBCAF376A3E}"/>
              </a:ext>
            </a:extLst>
          </p:cNvPr>
          <p:cNvSpPr/>
          <p:nvPr/>
        </p:nvSpPr>
        <p:spPr>
          <a:xfrm>
            <a:off x="3829699" y="1996250"/>
            <a:ext cx="4952665" cy="201979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Imagen 17" descr="Un circuito electrónico&#10;&#10;Descripción generada automáticamente">
            <a:extLst>
              <a:ext uri="{FF2B5EF4-FFF2-40B4-BE49-F238E27FC236}">
                <a16:creationId xmlns:a16="http://schemas.microsoft.com/office/drawing/2014/main" id="{D941C260-5D86-4599-AEA4-437C5237EA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892" b="10501"/>
          <a:stretch/>
        </p:blipFill>
        <p:spPr>
          <a:xfrm>
            <a:off x="4170478" y="2007397"/>
            <a:ext cx="1504582" cy="815693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F1320F03-CC2E-4A83-9A1D-C6EB73BAD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9400" y="2168282"/>
            <a:ext cx="2365285" cy="431379"/>
          </a:xfrm>
          <a:prstGeom prst="rect">
            <a:avLst/>
          </a:prstGeom>
        </p:spPr>
      </p:pic>
      <p:pic>
        <p:nvPicPr>
          <p:cNvPr id="22" name="Imagen 21" descr="Imagen que contiene material de construcción, edificio, piedra, oscuro&#10;&#10;Descripción generada automáticamente">
            <a:extLst>
              <a:ext uri="{FF2B5EF4-FFF2-40B4-BE49-F238E27FC236}">
                <a16:creationId xmlns:a16="http://schemas.microsoft.com/office/drawing/2014/main" id="{055C2940-2B9C-4C8F-8564-BE0719C3F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5671" y="2991541"/>
            <a:ext cx="988050" cy="832186"/>
          </a:xfrm>
          <a:prstGeom prst="rect">
            <a:avLst/>
          </a:prstGeom>
        </p:spPr>
      </p:pic>
      <p:pic>
        <p:nvPicPr>
          <p:cNvPr id="24" name="Imagen 23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37976FAA-9EEB-456B-AF0F-27EF7BC39D1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721" t="17681" r="7841" b="18628"/>
          <a:stretch/>
        </p:blipFill>
        <p:spPr>
          <a:xfrm>
            <a:off x="7017068" y="3115276"/>
            <a:ext cx="1658723" cy="703780"/>
          </a:xfrm>
          <a:prstGeom prst="rect">
            <a:avLst/>
          </a:prstGeom>
        </p:spPr>
      </p:pic>
      <p:pic>
        <p:nvPicPr>
          <p:cNvPr id="28" name="Imagen 27" descr="Una taza de cafe&#10;&#10;Descripción generada automáticamente con confianza baja">
            <a:extLst>
              <a:ext uri="{FF2B5EF4-FFF2-40B4-BE49-F238E27FC236}">
                <a16:creationId xmlns:a16="http://schemas.microsoft.com/office/drawing/2014/main" id="{AC63EBBF-91E9-4A45-8DBA-B2F0525025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00" t="10883" r="5886" b="17772"/>
          <a:stretch/>
        </p:blipFill>
        <p:spPr>
          <a:xfrm>
            <a:off x="3991115" y="2953623"/>
            <a:ext cx="1440960" cy="908022"/>
          </a:xfrm>
          <a:prstGeom prst="rect">
            <a:avLst/>
          </a:prstGeom>
        </p:spPr>
      </p:pic>
      <p:sp>
        <p:nvSpPr>
          <p:cNvPr id="25" name="Google Shape;460;p45">
            <a:extLst>
              <a:ext uri="{FF2B5EF4-FFF2-40B4-BE49-F238E27FC236}">
                <a16:creationId xmlns:a16="http://schemas.microsoft.com/office/drawing/2014/main" id="{8F0E9CEA-23A2-496D-9E93-1AD2E90346C0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tx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5</a:t>
            </a:r>
            <a:endParaRPr sz="1200" dirty="0">
              <a:solidFill>
                <a:schemeClr val="tx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475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25" grpId="0" animBg="1"/>
      <p:bldP spid="124" grpId="0"/>
      <p:bldP spid="127" grpId="0" animBg="1"/>
      <p:bldP spid="130" grpId="0"/>
      <p:bldP spid="55" grpId="0"/>
      <p:bldP spid="74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77;p41">
            <a:extLst>
              <a:ext uri="{FF2B5EF4-FFF2-40B4-BE49-F238E27FC236}">
                <a16:creationId xmlns:a16="http://schemas.microsoft.com/office/drawing/2014/main" id="{E2CD5479-78E7-4C5B-A245-52086CFB05FD}"/>
              </a:ext>
            </a:extLst>
          </p:cNvPr>
          <p:cNvSpPr/>
          <p:nvPr/>
        </p:nvSpPr>
        <p:spPr>
          <a:xfrm>
            <a:off x="5635102" y="4491086"/>
            <a:ext cx="2764600" cy="39291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53;p45">
            <a:extLst>
              <a:ext uri="{FF2B5EF4-FFF2-40B4-BE49-F238E27FC236}">
                <a16:creationId xmlns:a16="http://schemas.microsoft.com/office/drawing/2014/main" id="{57BF86F6-346E-4C23-B02E-C57865097CFF}"/>
              </a:ext>
            </a:extLst>
          </p:cNvPr>
          <p:cNvSpPr/>
          <p:nvPr/>
        </p:nvSpPr>
        <p:spPr>
          <a:xfrm>
            <a:off x="5635613" y="1082915"/>
            <a:ext cx="2705925" cy="3349064"/>
          </a:xfrm>
          <a:prstGeom prst="rect">
            <a:avLst/>
          </a:prstGeom>
          <a:solidFill>
            <a:schemeClr val="accent3">
              <a:lumMod val="40000"/>
              <a:lumOff val="6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388;p42">
            <a:extLst>
              <a:ext uri="{FF2B5EF4-FFF2-40B4-BE49-F238E27FC236}">
                <a16:creationId xmlns:a16="http://schemas.microsoft.com/office/drawing/2014/main" id="{2B4E2B2E-29CC-4B8A-BEBB-A9B0AB36F12C}"/>
              </a:ext>
            </a:extLst>
          </p:cNvPr>
          <p:cNvSpPr txBox="1"/>
          <p:nvPr/>
        </p:nvSpPr>
        <p:spPr>
          <a:xfrm rot="16200000" flipH="1">
            <a:off x="3309828" y="2600921"/>
            <a:ext cx="118662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DEMO</a:t>
            </a:r>
            <a:endParaRPr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2" name="Imagen 21" descr="Imagen que contiene tabla, pequeño, sostener, oscuro&#10;&#10;Descripción generada automáticamente">
            <a:extLst>
              <a:ext uri="{FF2B5EF4-FFF2-40B4-BE49-F238E27FC236}">
                <a16:creationId xmlns:a16="http://schemas.microsoft.com/office/drawing/2014/main" id="{5B26B54C-9E11-410B-A793-C0833F1E6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9" t="8029" r="10250" b="8029"/>
          <a:stretch/>
        </p:blipFill>
        <p:spPr>
          <a:xfrm>
            <a:off x="5850151" y="1074198"/>
            <a:ext cx="2209429" cy="3310877"/>
          </a:xfrm>
          <a:prstGeom prst="rect">
            <a:avLst/>
          </a:prstGeom>
        </p:spPr>
      </p:pic>
      <p:sp>
        <p:nvSpPr>
          <p:cNvPr id="52" name="Google Shape;378;p41">
            <a:extLst>
              <a:ext uri="{FF2B5EF4-FFF2-40B4-BE49-F238E27FC236}">
                <a16:creationId xmlns:a16="http://schemas.microsoft.com/office/drawing/2014/main" id="{AAA13CA3-4186-46A4-8E85-2351454D12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46882" y="4525215"/>
            <a:ext cx="2541039" cy="473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Sistema de recogida de impactador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Google Shape;453;p45">
            <a:extLst>
              <a:ext uri="{FF2B5EF4-FFF2-40B4-BE49-F238E27FC236}">
                <a16:creationId xmlns:a16="http://schemas.microsoft.com/office/drawing/2014/main" id="{C423D905-0E68-47C5-A0C8-C05A49061B11}"/>
              </a:ext>
            </a:extLst>
          </p:cNvPr>
          <p:cNvSpPr/>
          <p:nvPr/>
        </p:nvSpPr>
        <p:spPr>
          <a:xfrm>
            <a:off x="654051" y="1539767"/>
            <a:ext cx="4552950" cy="3349064"/>
          </a:xfrm>
          <a:prstGeom prst="rect">
            <a:avLst/>
          </a:prstGeom>
          <a:solidFill>
            <a:schemeClr val="accent3">
              <a:lumMod val="40000"/>
              <a:lumOff val="6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377;p41">
            <a:extLst>
              <a:ext uri="{FF2B5EF4-FFF2-40B4-BE49-F238E27FC236}">
                <a16:creationId xmlns:a16="http://schemas.microsoft.com/office/drawing/2014/main" id="{DE155909-E892-4834-9018-BC38E9A2EB9B}"/>
              </a:ext>
            </a:extLst>
          </p:cNvPr>
          <p:cNvSpPr/>
          <p:nvPr/>
        </p:nvSpPr>
        <p:spPr>
          <a:xfrm>
            <a:off x="654051" y="1105766"/>
            <a:ext cx="4552950" cy="39291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378;p41">
            <a:extLst>
              <a:ext uri="{FF2B5EF4-FFF2-40B4-BE49-F238E27FC236}">
                <a16:creationId xmlns:a16="http://schemas.microsoft.com/office/drawing/2014/main" id="{4F12BB4D-F368-42FB-8993-086BB5665F12}"/>
              </a:ext>
            </a:extLst>
          </p:cNvPr>
          <p:cNvSpPr txBox="1">
            <a:spLocks/>
          </p:cNvSpPr>
          <p:nvPr/>
        </p:nvSpPr>
        <p:spPr>
          <a:xfrm>
            <a:off x="1809686" y="1132578"/>
            <a:ext cx="2122295" cy="47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dirty="0">
                <a:solidFill>
                  <a:schemeClr val="lt1"/>
                </a:solidFill>
              </a:rPr>
              <a:t>Impactador CNC</a:t>
            </a:r>
          </a:p>
        </p:txBody>
      </p:sp>
      <p:pic>
        <p:nvPicPr>
          <p:cNvPr id="3" name="Imagen 2" descr="Imagen que contiene cama&#10;&#10;Descripción generada automáticamente">
            <a:extLst>
              <a:ext uri="{FF2B5EF4-FFF2-40B4-BE49-F238E27FC236}">
                <a16:creationId xmlns:a16="http://schemas.microsoft.com/office/drawing/2014/main" id="{16E656EC-0BAC-44C7-B0FD-07A3D903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4" y="1606275"/>
            <a:ext cx="4092853" cy="3207025"/>
          </a:xfrm>
          <a:prstGeom prst="rect">
            <a:avLst/>
          </a:prstGeom>
        </p:spPr>
      </p:pic>
      <p:sp>
        <p:nvSpPr>
          <p:cNvPr id="15" name="Google Shape;205;p30">
            <a:extLst>
              <a:ext uri="{FF2B5EF4-FFF2-40B4-BE49-F238E27FC236}">
                <a16:creationId xmlns:a16="http://schemas.microsoft.com/office/drawing/2014/main" id="{89488071-F393-4909-B40E-E6375260F429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16" name="Google Shape;205;p30">
            <a:extLst>
              <a:ext uri="{FF2B5EF4-FFF2-40B4-BE49-F238E27FC236}">
                <a16:creationId xmlns:a16="http://schemas.microsoft.com/office/drawing/2014/main" id="{5478A47D-3CD2-432F-A06E-F0B27D830716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cxnSp>
        <p:nvCxnSpPr>
          <p:cNvPr id="17" name="Google Shape;457;p45">
            <a:extLst>
              <a:ext uri="{FF2B5EF4-FFF2-40B4-BE49-F238E27FC236}">
                <a16:creationId xmlns:a16="http://schemas.microsoft.com/office/drawing/2014/main" id="{8BF4B2A0-EB53-4304-96B3-BD78ECEBADAC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507396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457;p45">
            <a:extLst>
              <a:ext uri="{FF2B5EF4-FFF2-40B4-BE49-F238E27FC236}">
                <a16:creationId xmlns:a16="http://schemas.microsoft.com/office/drawing/2014/main" id="{BEC6DDFB-6D99-4E9A-82C7-EB7F42C4C6CE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05;p30">
            <a:extLst>
              <a:ext uri="{FF2B5EF4-FFF2-40B4-BE49-F238E27FC236}">
                <a16:creationId xmlns:a16="http://schemas.microsoft.com/office/drawing/2014/main" id="{E7427C30-F5F9-4045-B1B7-B87C80834138}"/>
              </a:ext>
            </a:extLst>
          </p:cNvPr>
          <p:cNvSpPr txBox="1">
            <a:spLocks/>
          </p:cNvSpPr>
          <p:nvPr/>
        </p:nvSpPr>
        <p:spPr>
          <a:xfrm>
            <a:off x="4481513" y="264586"/>
            <a:ext cx="1587887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Diseño</a:t>
            </a:r>
          </a:p>
        </p:txBody>
      </p:sp>
      <p:cxnSp>
        <p:nvCxnSpPr>
          <p:cNvPr id="21" name="Google Shape;457;p45">
            <a:extLst>
              <a:ext uri="{FF2B5EF4-FFF2-40B4-BE49-F238E27FC236}">
                <a16:creationId xmlns:a16="http://schemas.microsoft.com/office/drawing/2014/main" id="{6865AF4C-E877-4FE7-AA85-1EC070B9BFC4}"/>
              </a:ext>
            </a:extLst>
          </p:cNvPr>
          <p:cNvCxnSpPr>
            <a:cxnSpLocks/>
          </p:cNvCxnSpPr>
          <p:nvPr/>
        </p:nvCxnSpPr>
        <p:spPr>
          <a:xfrm>
            <a:off x="4429126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460;p45">
            <a:extLst>
              <a:ext uri="{FF2B5EF4-FFF2-40B4-BE49-F238E27FC236}">
                <a16:creationId xmlns:a16="http://schemas.microsoft.com/office/drawing/2014/main" id="{153CCB49-271E-4CAD-AE4B-4AAE79514F1E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6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462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5" grpId="0" animBg="1"/>
      <p:bldP spid="44" grpId="0"/>
      <p:bldP spid="52" grpId="0" build="p"/>
      <p:bldP spid="20" grpId="0" animBg="1"/>
      <p:bldP spid="23" grpId="0" animBg="1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87;p42">
            <a:extLst>
              <a:ext uri="{FF2B5EF4-FFF2-40B4-BE49-F238E27FC236}">
                <a16:creationId xmlns:a16="http://schemas.microsoft.com/office/drawing/2014/main" id="{9EE218DC-71F3-4B29-97EE-DCDD88EA0739}"/>
              </a:ext>
            </a:extLst>
          </p:cNvPr>
          <p:cNvSpPr/>
          <p:nvPr/>
        </p:nvSpPr>
        <p:spPr>
          <a:xfrm>
            <a:off x="1076714" y="2481669"/>
            <a:ext cx="6416831" cy="901526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Impactor">
            <a:hlinkClick r:id="" action="ppaction://media"/>
            <a:extLst>
              <a:ext uri="{FF2B5EF4-FFF2-40B4-BE49-F238E27FC236}">
                <a16:creationId xmlns:a16="http://schemas.microsoft.com/office/drawing/2014/main" id="{1C0F3FAC-BDDA-465A-9717-154D6FC49E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0" end="11232.3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0072" y="1311266"/>
            <a:ext cx="5655932" cy="3181463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baja">
            <a:extLst>
              <a:ext uri="{FF2B5EF4-FFF2-40B4-BE49-F238E27FC236}">
                <a16:creationId xmlns:a16="http://schemas.microsoft.com/office/drawing/2014/main" id="{3118B11A-07A3-4186-8BC3-E5C75AE01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899" y="1305072"/>
            <a:ext cx="5680278" cy="3573842"/>
          </a:xfrm>
          <a:prstGeom prst="rect">
            <a:avLst/>
          </a:prstGeom>
        </p:spPr>
      </p:pic>
      <p:sp>
        <p:nvSpPr>
          <p:cNvPr id="44" name="Google Shape;388;p42">
            <a:extLst>
              <a:ext uri="{FF2B5EF4-FFF2-40B4-BE49-F238E27FC236}">
                <a16:creationId xmlns:a16="http://schemas.microsoft.com/office/drawing/2014/main" id="{2B4E2B2E-29CC-4B8A-BEBB-A9B0AB36F12C}"/>
              </a:ext>
            </a:extLst>
          </p:cNvPr>
          <p:cNvSpPr txBox="1"/>
          <p:nvPr/>
        </p:nvSpPr>
        <p:spPr>
          <a:xfrm rot="16200000" flipH="1">
            <a:off x="588491" y="2267362"/>
            <a:ext cx="1357533" cy="68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DEMO</a:t>
            </a:r>
            <a:endParaRPr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" name="Google Shape;205;p30">
            <a:extLst>
              <a:ext uri="{FF2B5EF4-FFF2-40B4-BE49-F238E27FC236}">
                <a16:creationId xmlns:a16="http://schemas.microsoft.com/office/drawing/2014/main" id="{4112EEB1-809E-4EA2-B472-42FBB93D61DD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14" name="Google Shape;205;p30">
            <a:extLst>
              <a:ext uri="{FF2B5EF4-FFF2-40B4-BE49-F238E27FC236}">
                <a16:creationId xmlns:a16="http://schemas.microsoft.com/office/drawing/2014/main" id="{6415990F-990B-4AD9-9C7B-1E93BAC3DF25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IMPACTADOR CNC</a:t>
            </a:r>
          </a:p>
        </p:txBody>
      </p:sp>
      <p:cxnSp>
        <p:nvCxnSpPr>
          <p:cNvPr id="15" name="Google Shape;457;p45">
            <a:extLst>
              <a:ext uri="{FF2B5EF4-FFF2-40B4-BE49-F238E27FC236}">
                <a16:creationId xmlns:a16="http://schemas.microsoft.com/office/drawing/2014/main" id="{ADE010E5-DAD7-467A-8D50-27EA2718EFDF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5971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57;p45">
            <a:extLst>
              <a:ext uri="{FF2B5EF4-FFF2-40B4-BE49-F238E27FC236}">
                <a16:creationId xmlns:a16="http://schemas.microsoft.com/office/drawing/2014/main" id="{53E581CD-FA30-4265-8C1B-C93043EBF2A3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05;p30">
            <a:extLst>
              <a:ext uri="{FF2B5EF4-FFF2-40B4-BE49-F238E27FC236}">
                <a16:creationId xmlns:a16="http://schemas.microsoft.com/office/drawing/2014/main" id="{C239C215-CCA1-49BD-82AF-F7D94EE62DA8}"/>
              </a:ext>
            </a:extLst>
          </p:cNvPr>
          <p:cNvSpPr txBox="1">
            <a:spLocks/>
          </p:cNvSpPr>
          <p:nvPr/>
        </p:nvSpPr>
        <p:spPr>
          <a:xfrm>
            <a:off x="4481513" y="264586"/>
            <a:ext cx="2046286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Demostración</a:t>
            </a:r>
          </a:p>
        </p:txBody>
      </p:sp>
      <p:cxnSp>
        <p:nvCxnSpPr>
          <p:cNvPr id="18" name="Google Shape;457;p45">
            <a:extLst>
              <a:ext uri="{FF2B5EF4-FFF2-40B4-BE49-F238E27FC236}">
                <a16:creationId xmlns:a16="http://schemas.microsoft.com/office/drawing/2014/main" id="{5F7260EE-E3C6-4509-A266-464EEB283E2A}"/>
              </a:ext>
            </a:extLst>
          </p:cNvPr>
          <p:cNvCxnSpPr>
            <a:cxnSpLocks/>
          </p:cNvCxnSpPr>
          <p:nvPr/>
        </p:nvCxnSpPr>
        <p:spPr>
          <a:xfrm>
            <a:off x="4429126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460;p45">
            <a:extLst>
              <a:ext uri="{FF2B5EF4-FFF2-40B4-BE49-F238E27FC236}">
                <a16:creationId xmlns:a16="http://schemas.microsoft.com/office/drawing/2014/main" id="{672804D9-C76D-42C1-AA0C-5F63150FACA1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7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705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ángulo: esquinas redondeadas 108">
            <a:extLst>
              <a:ext uri="{FF2B5EF4-FFF2-40B4-BE49-F238E27FC236}">
                <a16:creationId xmlns:a16="http://schemas.microsoft.com/office/drawing/2014/main" id="{D02945DD-804C-4D28-8E28-82E6B848188E}"/>
              </a:ext>
            </a:extLst>
          </p:cNvPr>
          <p:cNvSpPr/>
          <p:nvPr/>
        </p:nvSpPr>
        <p:spPr>
          <a:xfrm>
            <a:off x="6919757" y="2929176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0" name="Rectángulo: esquinas redondeadas 109">
            <a:extLst>
              <a:ext uri="{FF2B5EF4-FFF2-40B4-BE49-F238E27FC236}">
                <a16:creationId xmlns:a16="http://schemas.microsoft.com/office/drawing/2014/main" id="{F60F2373-2093-4548-8B8A-EC90BD6C96A2}"/>
              </a:ext>
            </a:extLst>
          </p:cNvPr>
          <p:cNvSpPr/>
          <p:nvPr/>
        </p:nvSpPr>
        <p:spPr>
          <a:xfrm>
            <a:off x="6923698" y="2285561"/>
            <a:ext cx="459000" cy="45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3" name="Google Shape;433;p44"/>
          <p:cNvSpPr/>
          <p:nvPr/>
        </p:nvSpPr>
        <p:spPr>
          <a:xfrm rot="5400000">
            <a:off x="2977278" y="2491121"/>
            <a:ext cx="1172346" cy="195856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017241" y="1253375"/>
            <a:ext cx="1172347" cy="1957546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017749" y="2492131"/>
            <a:ext cx="1172347" cy="195653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976771" y="1253376"/>
            <a:ext cx="1172347" cy="1957544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3059447" y="1730448"/>
            <a:ext cx="145597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Estructura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3287356" y="3511634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Masas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632071" y="1730448"/>
            <a:ext cx="170436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Coordenadas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623680" y="3529823"/>
            <a:ext cx="159519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Velocidades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7730" y="2261116"/>
            <a:ext cx="1617400" cy="382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Nx = 15, Ny = 17 </a:t>
            </a:r>
            <a:r>
              <a:rPr lang="es" sz="1000" dirty="0">
                <a:solidFill>
                  <a:schemeClr val="lt1"/>
                </a:solidFill>
                <a:sym typeface="Wingdings" panose="05000000000000000000" pitchFamily="2" charset="2"/>
              </a:rPr>
              <a:t> 255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51304" y="2926449"/>
            <a:ext cx="159519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Altura mínima de 35 mm a 260 mm c</a:t>
            </a:r>
            <a:r>
              <a:rPr lang="es-ES" sz="1000" dirty="0" err="1">
                <a:solidFill>
                  <a:schemeClr val="lt1"/>
                </a:solidFill>
              </a:rPr>
              <a:t>on</a:t>
            </a:r>
            <a:r>
              <a:rPr lang="es-ES" sz="1000" dirty="0">
                <a:solidFill>
                  <a:schemeClr val="lt1"/>
                </a:solidFill>
              </a:rPr>
              <a:t> saltos de 25 mm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>
                <a:solidFill>
                  <a:schemeClr val="lt1"/>
                </a:solidFill>
                <a:sym typeface="Wingdings" panose="05000000000000000000" pitchFamily="2" charset="2"/>
              </a:rPr>
              <a:t> 9 alturas</a:t>
            </a:r>
            <a:endParaRPr lang="es" sz="1000" dirty="0">
              <a:solidFill>
                <a:schemeClr val="lt1"/>
              </a:solidFill>
            </a:endParaRPr>
          </a:p>
        </p:txBody>
      </p:sp>
      <p:sp>
        <p:nvSpPr>
          <p:cNvPr id="444" name="Google Shape;444;p44"/>
          <p:cNvSpPr/>
          <p:nvPr/>
        </p:nvSpPr>
        <p:spPr>
          <a:xfrm>
            <a:off x="4317925" y="2591724"/>
            <a:ext cx="544511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2702737" y="2175914"/>
            <a:ext cx="1648850" cy="522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Placa rigidizada de CFRP.    X = 630, Y = 710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3001488" y="2988977"/>
            <a:ext cx="1323300" cy="547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De 60 a 260 g con saltos de 50 g.          </a:t>
            </a:r>
            <a:r>
              <a:rPr lang="es" sz="1000" dirty="0">
                <a:solidFill>
                  <a:schemeClr val="lt1"/>
                </a:solidFill>
                <a:sym typeface="Wingdings" panose="05000000000000000000" pitchFamily="2" charset="2"/>
              </a:rPr>
              <a:t>   5 masas</a:t>
            </a:r>
            <a:endParaRPr sz="1000" dirty="0">
              <a:solidFill>
                <a:schemeClr val="lt1"/>
              </a:solidFill>
            </a:endParaRPr>
          </a:p>
        </p:txBody>
      </p:sp>
      <p:pic>
        <p:nvPicPr>
          <p:cNvPr id="7" name="Imagen 6" descr="Imagen que contiene computer, computadora, bicicleta, abrir&#10;&#10;Descripción generada automáticamente">
            <a:extLst>
              <a:ext uri="{FF2B5EF4-FFF2-40B4-BE49-F238E27FC236}">
                <a16:creationId xmlns:a16="http://schemas.microsoft.com/office/drawing/2014/main" id="{1AA7F41F-A192-4C48-82EF-DFA26933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" y="1914409"/>
            <a:ext cx="2781341" cy="2094849"/>
          </a:xfrm>
          <a:prstGeom prst="rect">
            <a:avLst/>
          </a:prstGeom>
        </p:spPr>
      </p:pic>
      <p:grpSp>
        <p:nvGrpSpPr>
          <p:cNvPr id="61" name="Google Shape;4296;p58">
            <a:extLst>
              <a:ext uri="{FF2B5EF4-FFF2-40B4-BE49-F238E27FC236}">
                <a16:creationId xmlns:a16="http://schemas.microsoft.com/office/drawing/2014/main" id="{0DBCF252-A11D-4E8F-AC41-983EC73A079C}"/>
              </a:ext>
            </a:extLst>
          </p:cNvPr>
          <p:cNvGrpSpPr/>
          <p:nvPr/>
        </p:nvGrpSpPr>
        <p:grpSpPr>
          <a:xfrm>
            <a:off x="4442374" y="2645100"/>
            <a:ext cx="271213" cy="383088"/>
            <a:chOff x="1333682" y="3344330"/>
            <a:chExt cx="271213" cy="3830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2" name="Google Shape;4297;p58">
              <a:extLst>
                <a:ext uri="{FF2B5EF4-FFF2-40B4-BE49-F238E27FC236}">
                  <a16:creationId xmlns:a16="http://schemas.microsoft.com/office/drawing/2014/main" id="{0A651E66-BE81-4376-885F-978EF422AD83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98;p58">
              <a:extLst>
                <a:ext uri="{FF2B5EF4-FFF2-40B4-BE49-F238E27FC236}">
                  <a16:creationId xmlns:a16="http://schemas.microsoft.com/office/drawing/2014/main" id="{7E2DDF7A-2AAB-4AF4-B5B6-CB828B57D241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99;p58">
              <a:extLst>
                <a:ext uri="{FF2B5EF4-FFF2-40B4-BE49-F238E27FC236}">
                  <a16:creationId xmlns:a16="http://schemas.microsoft.com/office/drawing/2014/main" id="{7CE2E8B9-0E27-4E94-8262-C9921757E927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0;p58">
              <a:extLst>
                <a:ext uri="{FF2B5EF4-FFF2-40B4-BE49-F238E27FC236}">
                  <a16:creationId xmlns:a16="http://schemas.microsoft.com/office/drawing/2014/main" id="{E8633C9F-4C81-48E9-AAB6-C45E3159B6F5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01;p58">
              <a:extLst>
                <a:ext uri="{FF2B5EF4-FFF2-40B4-BE49-F238E27FC236}">
                  <a16:creationId xmlns:a16="http://schemas.microsoft.com/office/drawing/2014/main" id="{C0C4DDAC-6D5C-408B-8873-F3AB49AF47C6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02;p58">
              <a:extLst>
                <a:ext uri="{FF2B5EF4-FFF2-40B4-BE49-F238E27FC236}">
                  <a16:creationId xmlns:a16="http://schemas.microsoft.com/office/drawing/2014/main" id="{FAFCDE4A-3313-473D-AF2C-B57EDD7E7F6C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03;p58">
              <a:extLst>
                <a:ext uri="{FF2B5EF4-FFF2-40B4-BE49-F238E27FC236}">
                  <a16:creationId xmlns:a16="http://schemas.microsoft.com/office/drawing/2014/main" id="{77A639B5-47FA-40D6-B4CD-8F43479C7C38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04;p58">
              <a:extLst>
                <a:ext uri="{FF2B5EF4-FFF2-40B4-BE49-F238E27FC236}">
                  <a16:creationId xmlns:a16="http://schemas.microsoft.com/office/drawing/2014/main" id="{B65EF0F6-75D2-4CCA-B42A-DB1FCAA62722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05;p58">
              <a:extLst>
                <a:ext uri="{FF2B5EF4-FFF2-40B4-BE49-F238E27FC236}">
                  <a16:creationId xmlns:a16="http://schemas.microsoft.com/office/drawing/2014/main" id="{DA8AF9FC-A17F-4F69-83A0-D8583F07AC14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06;p58">
              <a:extLst>
                <a:ext uri="{FF2B5EF4-FFF2-40B4-BE49-F238E27FC236}">
                  <a16:creationId xmlns:a16="http://schemas.microsoft.com/office/drawing/2014/main" id="{E8548761-53E2-4340-84DB-05771DA2A935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307;p58">
              <a:extLst>
                <a:ext uri="{FF2B5EF4-FFF2-40B4-BE49-F238E27FC236}">
                  <a16:creationId xmlns:a16="http://schemas.microsoft.com/office/drawing/2014/main" id="{8315B462-ED4D-4328-BB1C-66A0F8D9F059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05;p30">
            <a:extLst>
              <a:ext uri="{FF2B5EF4-FFF2-40B4-BE49-F238E27FC236}">
                <a16:creationId xmlns:a16="http://schemas.microsoft.com/office/drawing/2014/main" id="{C00379FE-B1C1-4C96-BB7B-6E77EED7B5BB}"/>
              </a:ext>
            </a:extLst>
          </p:cNvPr>
          <p:cNvSpPr txBox="1">
            <a:spLocks/>
          </p:cNvSpPr>
          <p:nvPr/>
        </p:nvSpPr>
        <p:spPr>
          <a:xfrm>
            <a:off x="229372" y="198271"/>
            <a:ext cx="642091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58" name="Google Shape;205;p30">
            <a:extLst>
              <a:ext uri="{FF2B5EF4-FFF2-40B4-BE49-F238E27FC236}">
                <a16:creationId xmlns:a16="http://schemas.microsoft.com/office/drawing/2014/main" id="{E763BA8C-CCAC-456E-97E3-4D9DC4B222A4}"/>
              </a:ext>
            </a:extLst>
          </p:cNvPr>
          <p:cNvSpPr txBox="1">
            <a:spLocks/>
          </p:cNvSpPr>
          <p:nvPr/>
        </p:nvSpPr>
        <p:spPr>
          <a:xfrm>
            <a:off x="931287" y="202614"/>
            <a:ext cx="3445452" cy="62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</p:txBody>
      </p:sp>
      <p:cxnSp>
        <p:nvCxnSpPr>
          <p:cNvPr id="59" name="Google Shape;457;p45">
            <a:extLst>
              <a:ext uri="{FF2B5EF4-FFF2-40B4-BE49-F238E27FC236}">
                <a16:creationId xmlns:a16="http://schemas.microsoft.com/office/drawing/2014/main" id="{8D07499D-3547-4A3F-B0E4-8C7D771C6ED2}"/>
              </a:ext>
            </a:extLst>
          </p:cNvPr>
          <p:cNvCxnSpPr>
            <a:cxnSpLocks/>
          </p:cNvCxnSpPr>
          <p:nvPr/>
        </p:nvCxnSpPr>
        <p:spPr>
          <a:xfrm flipH="1">
            <a:off x="333850" y="698807"/>
            <a:ext cx="4676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457;p45">
            <a:extLst>
              <a:ext uri="{FF2B5EF4-FFF2-40B4-BE49-F238E27FC236}">
                <a16:creationId xmlns:a16="http://schemas.microsoft.com/office/drawing/2014/main" id="{3A862A88-F002-4F17-A1CD-FAEDFA0CC2A5}"/>
              </a:ext>
            </a:extLst>
          </p:cNvPr>
          <p:cNvCxnSpPr>
            <a:cxnSpLocks/>
          </p:cNvCxnSpPr>
          <p:nvPr/>
        </p:nvCxnSpPr>
        <p:spPr>
          <a:xfrm>
            <a:off x="871464" y="420785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05;p30">
            <a:extLst>
              <a:ext uri="{FF2B5EF4-FFF2-40B4-BE49-F238E27FC236}">
                <a16:creationId xmlns:a16="http://schemas.microsoft.com/office/drawing/2014/main" id="{D748AF98-F973-4D0A-ACB1-78D51F0E0150}"/>
              </a:ext>
            </a:extLst>
          </p:cNvPr>
          <p:cNvSpPr txBox="1">
            <a:spLocks/>
          </p:cNvSpPr>
          <p:nvPr/>
        </p:nvSpPr>
        <p:spPr>
          <a:xfrm>
            <a:off x="3491858" y="264586"/>
            <a:ext cx="1957545" cy="50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Descripción</a:t>
            </a:r>
          </a:p>
        </p:txBody>
      </p:sp>
      <p:cxnSp>
        <p:nvCxnSpPr>
          <p:cNvPr id="75" name="Google Shape;457;p45">
            <a:extLst>
              <a:ext uri="{FF2B5EF4-FFF2-40B4-BE49-F238E27FC236}">
                <a16:creationId xmlns:a16="http://schemas.microsoft.com/office/drawing/2014/main" id="{A107FF60-BD36-428E-BC2D-021F90C49674}"/>
              </a:ext>
            </a:extLst>
          </p:cNvPr>
          <p:cNvCxnSpPr>
            <a:cxnSpLocks/>
          </p:cNvCxnSpPr>
          <p:nvPr/>
        </p:nvCxnSpPr>
        <p:spPr>
          <a:xfrm>
            <a:off x="3474245" y="441247"/>
            <a:ext cx="0" cy="19489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150;p63">
            <a:extLst>
              <a:ext uri="{FF2B5EF4-FFF2-40B4-BE49-F238E27FC236}">
                <a16:creationId xmlns:a16="http://schemas.microsoft.com/office/drawing/2014/main" id="{3776ED2D-2BD1-4F1B-87F8-5D14D3C6FA9F}"/>
              </a:ext>
            </a:extLst>
          </p:cNvPr>
          <p:cNvSpPr/>
          <p:nvPr/>
        </p:nvSpPr>
        <p:spPr>
          <a:xfrm>
            <a:off x="6977452" y="2339446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358;p63">
            <a:extLst>
              <a:ext uri="{FF2B5EF4-FFF2-40B4-BE49-F238E27FC236}">
                <a16:creationId xmlns:a16="http://schemas.microsoft.com/office/drawing/2014/main" id="{71303E66-13C0-48BF-9672-9EEC299D610A}"/>
              </a:ext>
            </a:extLst>
          </p:cNvPr>
          <p:cNvGrpSpPr/>
          <p:nvPr/>
        </p:nvGrpSpPr>
        <p:grpSpPr>
          <a:xfrm>
            <a:off x="6977452" y="2990384"/>
            <a:ext cx="336188" cy="335425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79" name="Google Shape;7359;p63">
              <a:extLst>
                <a:ext uri="{FF2B5EF4-FFF2-40B4-BE49-F238E27FC236}">
                  <a16:creationId xmlns:a16="http://schemas.microsoft.com/office/drawing/2014/main" id="{4C5D3931-2732-4921-8ABF-92AC17FAE0E7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360;p63">
              <a:extLst>
                <a:ext uri="{FF2B5EF4-FFF2-40B4-BE49-F238E27FC236}">
                  <a16:creationId xmlns:a16="http://schemas.microsoft.com/office/drawing/2014/main" id="{8EFD4602-1FFA-4C6D-A028-1F0AD7754390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361;p63">
              <a:extLst>
                <a:ext uri="{FF2B5EF4-FFF2-40B4-BE49-F238E27FC236}">
                  <a16:creationId xmlns:a16="http://schemas.microsoft.com/office/drawing/2014/main" id="{09B92305-2E97-4CD0-B955-F915A1759F61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362;p63">
              <a:extLst>
                <a:ext uri="{FF2B5EF4-FFF2-40B4-BE49-F238E27FC236}">
                  <a16:creationId xmlns:a16="http://schemas.microsoft.com/office/drawing/2014/main" id="{58D312A7-AF8A-46E4-99E3-26373BAAF912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363;p63">
              <a:extLst>
                <a:ext uri="{FF2B5EF4-FFF2-40B4-BE49-F238E27FC236}">
                  <a16:creationId xmlns:a16="http://schemas.microsoft.com/office/drawing/2014/main" id="{0DF4C8AE-301B-465A-A356-745B952B5148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364;p63">
              <a:extLst>
                <a:ext uri="{FF2B5EF4-FFF2-40B4-BE49-F238E27FC236}">
                  <a16:creationId xmlns:a16="http://schemas.microsoft.com/office/drawing/2014/main" id="{CBB31332-EA15-4A12-A282-AF892978CCD1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365;p63">
              <a:extLst>
                <a:ext uri="{FF2B5EF4-FFF2-40B4-BE49-F238E27FC236}">
                  <a16:creationId xmlns:a16="http://schemas.microsoft.com/office/drawing/2014/main" id="{7245077B-2437-4F19-9E6C-00338974B527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366;p63">
              <a:extLst>
                <a:ext uri="{FF2B5EF4-FFF2-40B4-BE49-F238E27FC236}">
                  <a16:creationId xmlns:a16="http://schemas.microsoft.com/office/drawing/2014/main" id="{B85A7CE1-FCD5-4905-BC46-EFA9E1048E10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367;p63">
              <a:extLst>
                <a:ext uri="{FF2B5EF4-FFF2-40B4-BE49-F238E27FC236}">
                  <a16:creationId xmlns:a16="http://schemas.microsoft.com/office/drawing/2014/main" id="{567080D6-41DA-43CB-A2E8-B6C20DCF4DC7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368;p63">
              <a:extLst>
                <a:ext uri="{FF2B5EF4-FFF2-40B4-BE49-F238E27FC236}">
                  <a16:creationId xmlns:a16="http://schemas.microsoft.com/office/drawing/2014/main" id="{CB9D56B7-39E7-4B47-9DC4-835093E75DAD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369;p63">
              <a:extLst>
                <a:ext uri="{FF2B5EF4-FFF2-40B4-BE49-F238E27FC236}">
                  <a16:creationId xmlns:a16="http://schemas.microsoft.com/office/drawing/2014/main" id="{59B05BEB-312D-4B21-B475-4F2483DD560F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370;p63">
              <a:extLst>
                <a:ext uri="{FF2B5EF4-FFF2-40B4-BE49-F238E27FC236}">
                  <a16:creationId xmlns:a16="http://schemas.microsoft.com/office/drawing/2014/main" id="{C164C5D0-0458-41C0-861E-167D5B503FFB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371;p63">
              <a:extLst>
                <a:ext uri="{FF2B5EF4-FFF2-40B4-BE49-F238E27FC236}">
                  <a16:creationId xmlns:a16="http://schemas.microsoft.com/office/drawing/2014/main" id="{FA214E8D-AF7E-42FE-B634-73FE491D6537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372;p63">
              <a:extLst>
                <a:ext uri="{FF2B5EF4-FFF2-40B4-BE49-F238E27FC236}">
                  <a16:creationId xmlns:a16="http://schemas.microsoft.com/office/drawing/2014/main" id="{415945D6-1D99-4C94-A584-AEC1780FD556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373;p63">
              <a:extLst>
                <a:ext uri="{FF2B5EF4-FFF2-40B4-BE49-F238E27FC236}">
                  <a16:creationId xmlns:a16="http://schemas.microsoft.com/office/drawing/2014/main" id="{6F8F7D24-C2A7-47BF-822F-94A3A6EC36FD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374;p63">
              <a:extLst>
                <a:ext uri="{FF2B5EF4-FFF2-40B4-BE49-F238E27FC236}">
                  <a16:creationId xmlns:a16="http://schemas.microsoft.com/office/drawing/2014/main" id="{4E8CBCB6-580A-4B5B-96DA-80380D53E35E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375;p63">
              <a:extLst>
                <a:ext uri="{FF2B5EF4-FFF2-40B4-BE49-F238E27FC236}">
                  <a16:creationId xmlns:a16="http://schemas.microsoft.com/office/drawing/2014/main" id="{4A263AA8-17F4-41CD-8199-3B0FF03FFBCF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254;p36">
            <a:extLst>
              <a:ext uri="{FF2B5EF4-FFF2-40B4-BE49-F238E27FC236}">
                <a16:creationId xmlns:a16="http://schemas.microsoft.com/office/drawing/2014/main" id="{4EC0B133-8132-4F4D-9CC3-F9B41C74860B}"/>
              </a:ext>
            </a:extLst>
          </p:cNvPr>
          <p:cNvSpPr txBox="1">
            <a:spLocks/>
          </p:cNvSpPr>
          <p:nvPr/>
        </p:nvSpPr>
        <p:spPr>
          <a:xfrm>
            <a:off x="7378757" y="2347228"/>
            <a:ext cx="1297275" cy="33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44375 impactos</a:t>
            </a:r>
          </a:p>
        </p:txBody>
      </p:sp>
      <p:sp>
        <p:nvSpPr>
          <p:cNvPr id="112" name="Google Shape;254;p36">
            <a:extLst>
              <a:ext uri="{FF2B5EF4-FFF2-40B4-BE49-F238E27FC236}">
                <a16:creationId xmlns:a16="http://schemas.microsoft.com/office/drawing/2014/main" id="{3C20FF1F-3DC4-4575-B407-1E3B59FE639E}"/>
              </a:ext>
            </a:extLst>
          </p:cNvPr>
          <p:cNvSpPr txBox="1">
            <a:spLocks/>
          </p:cNvSpPr>
          <p:nvPr/>
        </p:nvSpPr>
        <p:spPr>
          <a:xfrm>
            <a:off x="7378757" y="2994935"/>
            <a:ext cx="1443937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s-ES" dirty="0"/>
              <a:t>12 días impactando</a:t>
            </a:r>
          </a:p>
        </p:txBody>
      </p:sp>
      <p:sp>
        <p:nvSpPr>
          <p:cNvPr id="60" name="Google Shape;460;p45">
            <a:extLst>
              <a:ext uri="{FF2B5EF4-FFF2-40B4-BE49-F238E27FC236}">
                <a16:creationId xmlns:a16="http://schemas.microsoft.com/office/drawing/2014/main" id="{D6882122-FCE9-4848-8E13-3842C4A9B155}"/>
              </a:ext>
            </a:extLst>
          </p:cNvPr>
          <p:cNvSpPr txBox="1"/>
          <p:nvPr/>
        </p:nvSpPr>
        <p:spPr>
          <a:xfrm>
            <a:off x="8404698" y="4749819"/>
            <a:ext cx="839194" cy="3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8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733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433" grpId="0" animBg="1"/>
      <p:bldP spid="434" grpId="0" animBg="1"/>
      <p:bldP spid="435" grpId="0" animBg="1"/>
      <p:bldP spid="437" grpId="0" animBg="1"/>
      <p:bldP spid="438" grpId="0"/>
      <p:bldP spid="439" grpId="0"/>
      <p:bldP spid="440" grpId="0"/>
      <p:bldP spid="441" grpId="0"/>
      <p:bldP spid="442" grpId="0" build="p"/>
      <p:bldP spid="443" grpId="0" build="p"/>
      <p:bldP spid="444" grpId="0" animBg="1"/>
      <p:bldP spid="445" grpId="0" build="p"/>
      <p:bldP spid="446" grpId="0" build="p"/>
      <p:bldP spid="77" grpId="0" animBg="1"/>
      <p:bldP spid="111" grpId="0"/>
      <p:bldP spid="112" grpId="0"/>
      <p:bldP spid="60" grpId="0"/>
    </p:bld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422</Words>
  <Application>Microsoft Office PowerPoint</Application>
  <PresentationFormat>Presentación en pantalla (16:9)</PresentationFormat>
  <Paragraphs>175</Paragraphs>
  <Slides>16</Slides>
  <Notes>16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Roboto</vt:lpstr>
      <vt:lpstr>Catamaran Medium</vt:lpstr>
      <vt:lpstr>Livvic</vt:lpstr>
      <vt:lpstr>Catamaran Light</vt:lpstr>
      <vt:lpstr>Livvic Light</vt:lpstr>
      <vt:lpstr>Engineering Project Proposal by Slidesgo</vt:lpstr>
      <vt:lpstr>ESTUDIO DE TÉCNICAS DE SHM MEDIANTE DEEP LEARNING</vt:lpstr>
      <vt:lpstr>01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dc:creator>Daniel del Rio</dc:creator>
  <cp:lastModifiedBy>DANIEL DEL RIO VELILLA</cp:lastModifiedBy>
  <cp:revision>4</cp:revision>
  <dcterms:modified xsi:type="dcterms:W3CDTF">2022-01-26T08:55:43Z</dcterms:modified>
</cp:coreProperties>
</file>